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57" r:id="rId3"/>
    <p:sldId id="258" r:id="rId4"/>
    <p:sldId id="260" r:id="rId5"/>
    <p:sldId id="262" r:id="rId6"/>
    <p:sldId id="261" r:id="rId7"/>
    <p:sldId id="264" r:id="rId8"/>
    <p:sldId id="265" r:id="rId9"/>
    <p:sldId id="266" r:id="rId10"/>
    <p:sldId id="273" r:id="rId11"/>
    <p:sldId id="268" r:id="rId12"/>
    <p:sldId id="267" r:id="rId13"/>
    <p:sldId id="269" r:id="rId14"/>
    <p:sldId id="270" r:id="rId15"/>
    <p:sldId id="271" r:id="rId16"/>
    <p:sldId id="278" r:id="rId17"/>
    <p:sldId id="272" r:id="rId18"/>
    <p:sldId id="279" r:id="rId19"/>
    <p:sldId id="274" r:id="rId20"/>
    <p:sldId id="280" r:id="rId21"/>
    <p:sldId id="275" r:id="rId22"/>
    <p:sldId id="281" r:id="rId23"/>
    <p:sldId id="282" r:id="rId24"/>
    <p:sldId id="277"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288"/>
    <a:srgbClr val="1B51A9"/>
    <a:srgbClr val="FFFFFF"/>
    <a:srgbClr val="8497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CF1CBD-3B07-4497-B9A0-62362A2F1C5D}" type="datetimeFigureOut">
              <a:rPr lang="zh-CN" altLang="en-US" smtClean="0"/>
              <a:t>2019/6/11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033901-592C-4383-AC91-91BDFE8ADB87}" type="slidenum">
              <a:rPr lang="zh-CN" altLang="en-US" smtClean="0"/>
              <a:t>‹#›</a:t>
            </a:fld>
            <a:endParaRPr lang="zh-CN" altLang="en-US"/>
          </a:p>
        </p:txBody>
      </p:sp>
    </p:spTree>
    <p:extLst>
      <p:ext uri="{BB962C8B-B14F-4D97-AF65-F5344CB8AC3E}">
        <p14:creationId xmlns:p14="http://schemas.microsoft.com/office/powerpoint/2010/main" val="2078728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033901-592C-4383-AC91-91BDFE8ADB87}" type="slidenum">
              <a:rPr lang="zh-CN" altLang="en-US" smtClean="0"/>
              <a:t>8</a:t>
            </a:fld>
            <a:endParaRPr lang="zh-CN" altLang="en-US"/>
          </a:p>
        </p:txBody>
      </p:sp>
    </p:spTree>
    <p:extLst>
      <p:ext uri="{BB962C8B-B14F-4D97-AF65-F5344CB8AC3E}">
        <p14:creationId xmlns:p14="http://schemas.microsoft.com/office/powerpoint/2010/main" val="15938522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630A610D-C297-4E32-9809-965D8CA3F1A2}" type="datetimeFigureOut">
              <a:rPr lang="zh-CN" altLang="en-US" smtClean="0"/>
              <a:t>2019/6/11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3D42DE-9140-4F0E-8453-A359C659C0BF}" type="slidenum">
              <a:rPr lang="zh-CN" altLang="en-US" smtClean="0"/>
              <a:t>‹#›</a:t>
            </a:fld>
            <a:endParaRPr lang="zh-CN" altLang="en-US"/>
          </a:p>
        </p:txBody>
      </p:sp>
    </p:spTree>
    <p:extLst>
      <p:ext uri="{BB962C8B-B14F-4D97-AF65-F5344CB8AC3E}">
        <p14:creationId xmlns:p14="http://schemas.microsoft.com/office/powerpoint/2010/main" val="35622039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30A610D-C297-4E32-9809-965D8CA3F1A2}" type="datetimeFigureOut">
              <a:rPr lang="zh-CN" altLang="en-US" smtClean="0"/>
              <a:t>2019/6/11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3D42DE-9140-4F0E-8453-A359C659C0BF}" type="slidenum">
              <a:rPr lang="zh-CN" altLang="en-US" smtClean="0"/>
              <a:t>‹#›</a:t>
            </a:fld>
            <a:endParaRPr lang="zh-CN" altLang="en-US"/>
          </a:p>
        </p:txBody>
      </p:sp>
    </p:spTree>
    <p:extLst>
      <p:ext uri="{BB962C8B-B14F-4D97-AF65-F5344CB8AC3E}">
        <p14:creationId xmlns:p14="http://schemas.microsoft.com/office/powerpoint/2010/main" val="11348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30A610D-C297-4E32-9809-965D8CA3F1A2}" type="datetimeFigureOut">
              <a:rPr lang="zh-CN" altLang="en-US" smtClean="0"/>
              <a:t>2019/6/11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3D42DE-9140-4F0E-8453-A359C659C0BF}" type="slidenum">
              <a:rPr lang="zh-CN" altLang="en-US" smtClean="0"/>
              <a:t>‹#›</a:t>
            </a:fld>
            <a:endParaRPr lang="zh-CN" altLang="en-US"/>
          </a:p>
        </p:txBody>
      </p:sp>
    </p:spTree>
    <p:extLst>
      <p:ext uri="{BB962C8B-B14F-4D97-AF65-F5344CB8AC3E}">
        <p14:creationId xmlns:p14="http://schemas.microsoft.com/office/powerpoint/2010/main" val="1322959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30A610D-C297-4E32-9809-965D8CA3F1A2}" type="datetimeFigureOut">
              <a:rPr lang="zh-CN" altLang="en-US" smtClean="0"/>
              <a:t>2019/6/11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3D42DE-9140-4F0E-8453-A359C659C0BF}" type="slidenum">
              <a:rPr lang="zh-CN" altLang="en-US" smtClean="0"/>
              <a:t>‹#›</a:t>
            </a:fld>
            <a:endParaRPr lang="zh-CN" altLang="en-US"/>
          </a:p>
        </p:txBody>
      </p:sp>
    </p:spTree>
    <p:extLst>
      <p:ext uri="{BB962C8B-B14F-4D97-AF65-F5344CB8AC3E}">
        <p14:creationId xmlns:p14="http://schemas.microsoft.com/office/powerpoint/2010/main" val="216861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630A610D-C297-4E32-9809-965D8CA3F1A2}" type="datetimeFigureOut">
              <a:rPr lang="zh-CN" altLang="en-US" smtClean="0"/>
              <a:t>2019/6/11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D3D42DE-9140-4F0E-8453-A359C659C0BF}" type="slidenum">
              <a:rPr lang="zh-CN" altLang="en-US" smtClean="0"/>
              <a:t>‹#›</a:t>
            </a:fld>
            <a:endParaRPr lang="zh-CN" altLang="en-US"/>
          </a:p>
        </p:txBody>
      </p:sp>
    </p:spTree>
    <p:extLst>
      <p:ext uri="{BB962C8B-B14F-4D97-AF65-F5344CB8AC3E}">
        <p14:creationId xmlns:p14="http://schemas.microsoft.com/office/powerpoint/2010/main" val="12029141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30A610D-C297-4E32-9809-965D8CA3F1A2}" type="datetimeFigureOut">
              <a:rPr lang="zh-CN" altLang="en-US" smtClean="0"/>
              <a:t>2019/6/11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3D42DE-9140-4F0E-8453-A359C659C0BF}" type="slidenum">
              <a:rPr lang="zh-CN" altLang="en-US" smtClean="0"/>
              <a:t>‹#›</a:t>
            </a:fld>
            <a:endParaRPr lang="zh-CN" altLang="en-US"/>
          </a:p>
        </p:txBody>
      </p:sp>
    </p:spTree>
    <p:extLst>
      <p:ext uri="{BB962C8B-B14F-4D97-AF65-F5344CB8AC3E}">
        <p14:creationId xmlns:p14="http://schemas.microsoft.com/office/powerpoint/2010/main" val="14066149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30A610D-C297-4E32-9809-965D8CA3F1A2}" type="datetimeFigureOut">
              <a:rPr lang="zh-CN" altLang="en-US" smtClean="0"/>
              <a:t>2019/6/11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D3D42DE-9140-4F0E-8453-A359C659C0BF}" type="slidenum">
              <a:rPr lang="zh-CN" altLang="en-US" smtClean="0"/>
              <a:t>‹#›</a:t>
            </a:fld>
            <a:endParaRPr lang="zh-CN" altLang="en-US"/>
          </a:p>
        </p:txBody>
      </p:sp>
    </p:spTree>
    <p:extLst>
      <p:ext uri="{BB962C8B-B14F-4D97-AF65-F5344CB8AC3E}">
        <p14:creationId xmlns:p14="http://schemas.microsoft.com/office/powerpoint/2010/main" val="4334537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30A610D-C297-4E32-9809-965D8CA3F1A2}" type="datetimeFigureOut">
              <a:rPr lang="zh-CN" altLang="en-US" smtClean="0"/>
              <a:t>2019/6/11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D3D42DE-9140-4F0E-8453-A359C659C0BF}" type="slidenum">
              <a:rPr lang="zh-CN" altLang="en-US" smtClean="0"/>
              <a:t>‹#›</a:t>
            </a:fld>
            <a:endParaRPr lang="zh-CN" altLang="en-US"/>
          </a:p>
        </p:txBody>
      </p:sp>
    </p:spTree>
    <p:extLst>
      <p:ext uri="{BB962C8B-B14F-4D97-AF65-F5344CB8AC3E}">
        <p14:creationId xmlns:p14="http://schemas.microsoft.com/office/powerpoint/2010/main" val="164043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30A610D-C297-4E32-9809-965D8CA3F1A2}" type="datetimeFigureOut">
              <a:rPr lang="zh-CN" altLang="en-US" smtClean="0"/>
              <a:t>2019/6/11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D3D42DE-9140-4F0E-8453-A359C659C0BF}" type="slidenum">
              <a:rPr lang="zh-CN" altLang="en-US" smtClean="0"/>
              <a:t>‹#›</a:t>
            </a:fld>
            <a:endParaRPr lang="zh-CN" altLang="en-US"/>
          </a:p>
        </p:txBody>
      </p:sp>
    </p:spTree>
    <p:extLst>
      <p:ext uri="{BB962C8B-B14F-4D97-AF65-F5344CB8AC3E}">
        <p14:creationId xmlns:p14="http://schemas.microsoft.com/office/powerpoint/2010/main" val="30597116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30A610D-C297-4E32-9809-965D8CA3F1A2}" type="datetimeFigureOut">
              <a:rPr lang="zh-CN" altLang="en-US" smtClean="0"/>
              <a:t>2019/6/11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3D42DE-9140-4F0E-8453-A359C659C0BF}" type="slidenum">
              <a:rPr lang="zh-CN" altLang="en-US" smtClean="0"/>
              <a:t>‹#›</a:t>
            </a:fld>
            <a:endParaRPr lang="zh-CN" altLang="en-US"/>
          </a:p>
        </p:txBody>
      </p:sp>
    </p:spTree>
    <p:extLst>
      <p:ext uri="{BB962C8B-B14F-4D97-AF65-F5344CB8AC3E}">
        <p14:creationId xmlns:p14="http://schemas.microsoft.com/office/powerpoint/2010/main" val="179304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30A610D-C297-4E32-9809-965D8CA3F1A2}" type="datetimeFigureOut">
              <a:rPr lang="zh-CN" altLang="en-US" smtClean="0"/>
              <a:t>2019/6/11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D3D42DE-9140-4F0E-8453-A359C659C0BF}" type="slidenum">
              <a:rPr lang="zh-CN" altLang="en-US" smtClean="0"/>
              <a:t>‹#›</a:t>
            </a:fld>
            <a:endParaRPr lang="zh-CN" altLang="en-US"/>
          </a:p>
        </p:txBody>
      </p:sp>
    </p:spTree>
    <p:extLst>
      <p:ext uri="{BB962C8B-B14F-4D97-AF65-F5344CB8AC3E}">
        <p14:creationId xmlns:p14="http://schemas.microsoft.com/office/powerpoint/2010/main" val="1939469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0A610D-C297-4E32-9809-965D8CA3F1A2}" type="datetimeFigureOut">
              <a:rPr lang="zh-CN" altLang="en-US" smtClean="0"/>
              <a:t>2019/6/11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D3D42DE-9140-4F0E-8453-A359C659C0BF}" type="slidenum">
              <a:rPr lang="zh-CN" altLang="en-US" smtClean="0"/>
              <a:t>‹#›</a:t>
            </a:fld>
            <a:endParaRPr lang="zh-CN" altLang="en-US"/>
          </a:p>
        </p:txBody>
      </p:sp>
    </p:spTree>
    <p:extLst>
      <p:ext uri="{BB962C8B-B14F-4D97-AF65-F5344CB8AC3E}">
        <p14:creationId xmlns:p14="http://schemas.microsoft.com/office/powerpoint/2010/main" val="21152236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1.png"/><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22.png"/><Relationship Id="rId4" Type="http://schemas.openxmlformats.org/officeDocument/2006/relationships/image" Target="../media/image3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7.xml"/><Relationship Id="rId5" Type="http://schemas.openxmlformats.org/officeDocument/2006/relationships/image" Target="../media/image26.emf"/><Relationship Id="rId4" Type="http://schemas.openxmlformats.org/officeDocument/2006/relationships/image" Target="../media/image25.emf"/></Relationships>
</file>

<file path=ppt/slides/_rels/slide13.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7.xml"/><Relationship Id="rId5" Type="http://schemas.openxmlformats.org/officeDocument/2006/relationships/image" Target="../media/image30.emf"/><Relationship Id="rId4" Type="http://schemas.openxmlformats.org/officeDocument/2006/relationships/image" Target="../media/image29.emf"/></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emf"/><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7.em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41.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0.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974792"/>
            <a:ext cx="12192000" cy="2487168"/>
          </a:xfrm>
          <a:prstGeom prst="rect">
            <a:avLst/>
          </a:prstGeom>
          <a:solidFill>
            <a:schemeClr val="accent1">
              <a:lumMod val="50000"/>
            </a:schemeClr>
          </a:solidFill>
          <a:ln>
            <a:solidFill>
              <a:srgbClr val="1B51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p:nvPr>
        </p:nvSpPr>
        <p:spPr>
          <a:xfrm>
            <a:off x="1110750" y="1296678"/>
            <a:ext cx="7246866" cy="1843395"/>
          </a:xfrm>
        </p:spPr>
        <p:txBody>
          <a:bodyPr>
            <a:normAutofit/>
          </a:bodyPr>
          <a:lstStyle/>
          <a:p>
            <a:pPr algn="l"/>
            <a:r>
              <a:rPr lang="zh-CN" altLang="en-US" b="1" dirty="0" smtClean="0">
                <a:solidFill>
                  <a:schemeClr val="bg1">
                    <a:lumMod val="95000"/>
                  </a:schemeClr>
                </a:solidFill>
                <a:latin typeface="微软雅黑 Light" panose="020B0502040204020203" pitchFamily="34" charset="-122"/>
                <a:ea typeface="微软雅黑 Light" panose="020B0502040204020203" pitchFamily="34" charset="-122"/>
              </a:rPr>
              <a:t>无人飞潜器系统设计与建模分析</a:t>
            </a:r>
            <a:endParaRPr lang="zh-CN" altLang="en-US" b="1" dirty="0">
              <a:solidFill>
                <a:schemeClr val="bg1">
                  <a:lumMod val="95000"/>
                </a:schemeClr>
              </a:solidFill>
              <a:latin typeface="微软雅黑 Light" panose="020B0502040204020203" pitchFamily="34" charset="-122"/>
              <a:ea typeface="微软雅黑 Light" panose="020B0502040204020203" pitchFamily="34" charset="-122"/>
            </a:endParaRPr>
          </a:p>
        </p:txBody>
      </p:sp>
      <p:sp>
        <p:nvSpPr>
          <p:cNvPr id="4" name="文本框 3"/>
          <p:cNvSpPr txBox="1"/>
          <p:nvPr/>
        </p:nvSpPr>
        <p:spPr>
          <a:xfrm>
            <a:off x="1110750" y="4387055"/>
            <a:ext cx="5707626" cy="1569660"/>
          </a:xfrm>
          <a:prstGeom prst="rect">
            <a:avLst/>
          </a:prstGeom>
          <a:noFill/>
        </p:spPr>
        <p:txBody>
          <a:bodyPr wrap="square" rtlCol="0">
            <a:spAutoFit/>
          </a:bodyPr>
          <a:lstStyle/>
          <a:p>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答辩人</a:t>
            </a:r>
            <a:r>
              <a:rPr lang="zh-CN" altLang="en-US" sz="2400" b="1" dirty="0" smtClean="0">
                <a:solidFill>
                  <a:schemeClr val="accent1">
                    <a:lumMod val="50000"/>
                  </a:schemeClr>
                </a:solidFill>
                <a:latin typeface="微软雅黑" panose="020B0503020204020204" pitchFamily="34" charset="-122"/>
                <a:ea typeface="微软雅黑" panose="020B0503020204020204" pitchFamily="34" charset="-122"/>
              </a:rPr>
              <a:t>：   罗琪</a:t>
            </a:r>
            <a:endParaRPr lang="en-US" altLang="zh-CN" sz="2400" b="1" dirty="0" smtClean="0">
              <a:solidFill>
                <a:schemeClr val="accent1">
                  <a:lumMod val="50000"/>
                </a:schemeClr>
              </a:solidFill>
              <a:latin typeface="微软雅黑" panose="020B0503020204020204" pitchFamily="34" charset="-122"/>
              <a:ea typeface="微软雅黑" panose="020B0503020204020204" pitchFamily="34" charset="-122"/>
            </a:endParaRPr>
          </a:p>
          <a:p>
            <a:endParaRPr lang="en-US" altLang="zh-CN" sz="2400" b="1" dirty="0" smtClean="0">
              <a:solidFill>
                <a:schemeClr val="accent1">
                  <a:lumMod val="50000"/>
                </a:schemeClr>
              </a:solidFill>
              <a:latin typeface="微软雅黑" panose="020B0503020204020204" pitchFamily="34" charset="-122"/>
              <a:ea typeface="微软雅黑" panose="020B0503020204020204" pitchFamily="34" charset="-122"/>
            </a:endParaRPr>
          </a:p>
          <a:p>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指</a:t>
            </a:r>
            <a:r>
              <a:rPr lang="zh-CN" altLang="en-US" sz="2400" b="1" dirty="0" smtClean="0">
                <a:solidFill>
                  <a:schemeClr val="accent1">
                    <a:lumMod val="50000"/>
                  </a:schemeClr>
                </a:solidFill>
                <a:latin typeface="微软雅黑" panose="020B0503020204020204" pitchFamily="34" charset="-122"/>
                <a:ea typeface="微软雅黑" panose="020B0503020204020204" pitchFamily="34" charset="-122"/>
              </a:rPr>
              <a:t>导老师：陈余庆</a:t>
            </a:r>
            <a:endParaRPr lang="en-US" altLang="zh-CN" sz="2400" b="1" dirty="0" smtClean="0">
              <a:solidFill>
                <a:schemeClr val="accent1">
                  <a:lumMod val="50000"/>
                </a:schemeClr>
              </a:solidFill>
              <a:latin typeface="微软雅黑" panose="020B0503020204020204" pitchFamily="34" charset="-122"/>
              <a:ea typeface="微软雅黑" panose="020B0503020204020204" pitchFamily="34" charset="-122"/>
            </a:endParaRPr>
          </a:p>
          <a:p>
            <a:endParaRPr lang="zh-CN" altLang="en-US" sz="2400" b="1" dirty="0">
              <a:solidFill>
                <a:schemeClr val="accent1">
                  <a:lumMod val="50000"/>
                </a:schemeClr>
              </a:solidFill>
            </a:endParaRPr>
          </a:p>
        </p:txBody>
      </p:sp>
      <p:pic>
        <p:nvPicPr>
          <p:cNvPr id="7" name="图片 6"/>
          <p:cNvPicPr>
            <a:picLocks noChangeAspect="1"/>
          </p:cNvPicPr>
          <p:nvPr/>
        </p:nvPicPr>
        <p:blipFill>
          <a:blip r:embed="rId2"/>
          <a:stretch>
            <a:fillRect/>
          </a:stretch>
        </p:blipFill>
        <p:spPr>
          <a:xfrm>
            <a:off x="9153145" y="917804"/>
            <a:ext cx="2581656" cy="2601142"/>
          </a:xfrm>
          <a:prstGeom prst="rect">
            <a:avLst/>
          </a:prstGeom>
        </p:spPr>
      </p:pic>
    </p:spTree>
    <p:extLst>
      <p:ext uri="{BB962C8B-B14F-4D97-AF65-F5344CB8AC3E}">
        <p14:creationId xmlns:p14="http://schemas.microsoft.com/office/powerpoint/2010/main" val="182818363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78232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362704" y="50019"/>
            <a:ext cx="6299200" cy="646331"/>
          </a:xfrm>
          <a:prstGeom prst="rect">
            <a:avLst/>
          </a:prstGeom>
          <a:noFill/>
        </p:spPr>
        <p:txBody>
          <a:bodyPr wrap="squar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飞潜</a:t>
            </a:r>
            <a:r>
              <a:rPr lang="zh-CN" altLang="en-US" sz="3600" dirty="0" smtClean="0">
                <a:solidFill>
                  <a:schemeClr val="bg1"/>
                </a:solidFill>
                <a:latin typeface="微软雅黑" panose="020B0503020204020204" pitchFamily="34" charset="-122"/>
                <a:ea typeface="微软雅黑" panose="020B0503020204020204" pitchFamily="34" charset="-122"/>
              </a:rPr>
              <a:t>器控制器设计</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0" y="0"/>
            <a:ext cx="863600" cy="782320"/>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152400" y="-130850"/>
            <a:ext cx="558800" cy="923330"/>
          </a:xfrm>
          <a:prstGeom prst="rect">
            <a:avLst/>
          </a:prstGeom>
          <a:noFill/>
        </p:spPr>
        <p:txBody>
          <a:bodyPr wrap="square" rtlCol="0">
            <a:spAutoFit/>
          </a:bodyPr>
          <a:lstStyle/>
          <a:p>
            <a:r>
              <a:rPr lang="en-US" altLang="zh-CN" sz="5400" b="1" dirty="0">
                <a:solidFill>
                  <a:schemeClr val="bg1"/>
                </a:solidFill>
                <a:latin typeface="仿宋" panose="02010609060101010101" pitchFamily="49" charset="-122"/>
                <a:ea typeface="仿宋" panose="02010609060101010101" pitchFamily="49" charset="-122"/>
              </a:rPr>
              <a:t>5</a:t>
            </a:r>
            <a:endParaRPr lang="zh-CN" altLang="en-US" sz="5400" b="1" dirty="0">
              <a:solidFill>
                <a:schemeClr val="bg1"/>
              </a:solidFill>
              <a:latin typeface="仿宋" panose="02010609060101010101" pitchFamily="49" charset="-122"/>
              <a:ea typeface="仿宋" panose="02010609060101010101" pitchFamily="49" charset="-122"/>
            </a:endParaRPr>
          </a:p>
        </p:txBody>
      </p:sp>
      <p:pic>
        <p:nvPicPr>
          <p:cNvPr id="5" name="图片 4"/>
          <p:cNvPicPr/>
          <p:nvPr/>
        </p:nvPicPr>
        <p:blipFill rotWithShape="1">
          <a:blip r:embed="rId2"/>
          <a:srcRect l="-1" t="17639" r="-175" b="13901"/>
          <a:stretch/>
        </p:blipFill>
        <p:spPr bwMode="auto">
          <a:xfrm>
            <a:off x="711200" y="1686172"/>
            <a:ext cx="6238240" cy="2408308"/>
          </a:xfrm>
          <a:prstGeom prst="rect">
            <a:avLst/>
          </a:prstGeom>
          <a:ln>
            <a:noFill/>
          </a:ln>
          <a:extLst>
            <a:ext uri="{53640926-AAD7-44D8-BBD7-CCE9431645EC}">
              <a14:shadowObscured xmlns:a14="http://schemas.microsoft.com/office/drawing/2010/main"/>
            </a:ext>
          </a:extLst>
        </p:spPr>
      </p:pic>
      <p:sp>
        <p:nvSpPr>
          <p:cNvPr id="6" name="文本框 5"/>
          <p:cNvSpPr txBox="1"/>
          <p:nvPr/>
        </p:nvSpPr>
        <p:spPr>
          <a:xfrm>
            <a:off x="1168400" y="899777"/>
            <a:ext cx="9865360" cy="830997"/>
          </a:xfrm>
          <a:prstGeom prst="rect">
            <a:avLst/>
          </a:prstGeom>
          <a:noFill/>
        </p:spPr>
        <p:txBody>
          <a:bodyPr wrap="square" rtlCol="0">
            <a:spAutoFit/>
          </a:bodyPr>
          <a:lstStyle/>
          <a:p>
            <a:r>
              <a:rPr lang="zh-CN" altLang="en-US" sz="2400" dirty="0" smtClean="0">
                <a:solidFill>
                  <a:schemeClr val="accent5">
                    <a:lumMod val="50000"/>
                  </a:schemeClr>
                </a:solidFill>
                <a:latin typeface="微软雅黑" panose="020B0503020204020204" pitchFamily="34" charset="-122"/>
                <a:ea typeface="微软雅黑" panose="020B0503020204020204" pitchFamily="34" charset="-122"/>
              </a:rPr>
              <a:t>飞潜器采用双闭环</a:t>
            </a:r>
            <a:r>
              <a:rPr lang="en-US" altLang="zh-CN" sz="2400" dirty="0" smtClean="0">
                <a:solidFill>
                  <a:schemeClr val="accent5">
                    <a:lumMod val="50000"/>
                  </a:schemeClr>
                </a:solidFill>
                <a:latin typeface="微软雅黑" panose="020B0503020204020204" pitchFamily="34" charset="-122"/>
                <a:ea typeface="微软雅黑" panose="020B0503020204020204" pitchFamily="34" charset="-122"/>
              </a:rPr>
              <a:t>PID</a:t>
            </a:r>
            <a:r>
              <a:rPr lang="zh-CN" altLang="en-US" sz="2400" dirty="0" smtClean="0">
                <a:solidFill>
                  <a:schemeClr val="accent5">
                    <a:lumMod val="50000"/>
                  </a:schemeClr>
                </a:solidFill>
                <a:latin typeface="微软雅黑" panose="020B0503020204020204" pitchFamily="34" charset="-122"/>
                <a:ea typeface="微软雅黑" panose="020B0503020204020204" pitchFamily="34" charset="-122"/>
              </a:rPr>
              <a:t>控制器控制，其中内环控制飞潜器的姿态，外环控制飞潜器的位置</a:t>
            </a:r>
            <a:endParaRPr lang="zh-CN" altLang="en-US" sz="2400" dirty="0">
              <a:solidFill>
                <a:schemeClr val="accent5">
                  <a:lumMod val="50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7" name="矩形 6"/>
              <p:cNvSpPr/>
              <p:nvPr/>
            </p:nvSpPr>
            <p:spPr>
              <a:xfrm>
                <a:off x="0" y="4350244"/>
                <a:ext cx="5868722" cy="2243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i="1">
                              <a:latin typeface="Cambria Math" panose="02040503050406030204" pitchFamily="18" charset="0"/>
                            </a:rPr>
                          </m:ctrlPr>
                        </m:dPr>
                        <m:e>
                          <m:eqArr>
                            <m:eqArrPr>
                              <m:ctrlPr>
                                <a:rPr lang="zh-CN" altLang="en-US" sz="2000" i="1">
                                  <a:latin typeface="Cambria Math" panose="02040503050406030204" pitchFamily="18" charset="0"/>
                                </a:rPr>
                              </m:ctrlPr>
                            </m:eqArr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𝑥</m:t>
                                  </m:r>
                                </m:e>
                              </m:acc>
                              <m:r>
                                <a:rPr lang="zh-CN" altLang="en-US" sz="2000" i="0">
                                  <a:latin typeface="Cambria Math" panose="02040503050406030204" pitchFamily="18" charset="0"/>
                                </a:rPr>
                                <m:t>&amp;=</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𝐾</m:t>
                                  </m:r>
                                </m:e>
                                <m:sub>
                                  <m:r>
                                    <a:rPr lang="zh-CN" altLang="en-US" sz="2000" i="1">
                                      <a:latin typeface="Cambria Math" panose="02040503050406030204" pitchFamily="18" charset="0"/>
                                    </a:rPr>
                                    <m:t>𝑝</m:t>
                                  </m:r>
                                </m:sub>
                              </m:sSub>
                              <m:d>
                                <m:dPr>
                                  <m:ctrlPr>
                                    <a:rPr lang="zh-CN" altLang="en-US" sz="2000" i="1">
                                      <a:latin typeface="Cambria Math" panose="02040503050406030204" pitchFamily="18" charset="0"/>
                                    </a:rPr>
                                  </m:ctrlPr>
                                </m:dPr>
                                <m:e>
                                  <m:r>
                                    <a:rPr lang="zh-CN" altLang="en-US" sz="2000" i="1">
                                      <a:latin typeface="Cambria Math" panose="02040503050406030204" pitchFamily="18" charset="0"/>
                                    </a:rPr>
                                    <m:t>𝑥</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𝑠</m:t>
                                      </m:r>
                                    </m:sub>
                                  </m:sSub>
                                </m:e>
                              </m:d>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𝐾</m:t>
                                  </m:r>
                                </m:e>
                                <m:sub>
                                  <m:r>
                                    <a:rPr lang="zh-CN" altLang="en-US" sz="2000" i="1">
                                      <a:latin typeface="Cambria Math" panose="02040503050406030204" pitchFamily="18" charset="0"/>
                                    </a:rPr>
                                    <m:t>𝑖</m:t>
                                  </m:r>
                                </m:sub>
                              </m:sSub>
                              <m:nary>
                                <m:naryPr>
                                  <m:grow m:val="on"/>
                                  <m:subHide m:val="on"/>
                                  <m:supHide m:val="on"/>
                                  <m:ctrlPr>
                                    <a:rPr lang="zh-CN" altLang="en-US" sz="2000" i="1">
                                      <a:latin typeface="Cambria Math" panose="02040503050406030204" pitchFamily="18" charset="0"/>
                                    </a:rPr>
                                  </m:ctrlPr>
                                </m:naryPr>
                                <m:sub/>
                                <m:sup/>
                                <m:e>
                                  <m:d>
                                    <m:dPr>
                                      <m:ctrlPr>
                                        <a:rPr lang="zh-CN" altLang="en-US" sz="2000" i="1">
                                          <a:latin typeface="Cambria Math" panose="02040503050406030204" pitchFamily="18" charset="0"/>
                                        </a:rPr>
                                      </m:ctrlPr>
                                    </m:dPr>
                                    <m:e>
                                      <m:r>
                                        <a:rPr lang="zh-CN" altLang="en-US" sz="2000" i="1">
                                          <a:latin typeface="Cambria Math" panose="02040503050406030204" pitchFamily="18" charset="0"/>
                                        </a:rPr>
                                        <m:t>𝑥</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𝑠</m:t>
                                          </m:r>
                                        </m:sub>
                                      </m:sSub>
                                    </m:e>
                                  </m:d>
                                </m:e>
                              </m:nary>
                              <m:r>
                                <a:rPr lang="zh-CN" altLang="en-US" sz="2000" i="1">
                                  <a:latin typeface="Cambria Math" panose="02040503050406030204" pitchFamily="18" charset="0"/>
                                </a:rPr>
                                <m:t>𝑑𝑡</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𝐾</m:t>
                                  </m:r>
                                </m:e>
                                <m:sub>
                                  <m:r>
                                    <a:rPr lang="zh-CN" altLang="en-US" sz="2000" i="1">
                                      <a:latin typeface="Cambria Math" panose="02040503050406030204" pitchFamily="18" charset="0"/>
                                    </a:rPr>
                                    <m:t>𝑑</m:t>
                                  </m:r>
                                </m:sub>
                              </m:sSub>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𝑑</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𝑥</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𝑠</m:t>
                                          </m:r>
                                        </m:sub>
                                      </m:sSub>
                                    </m:e>
                                  </m:d>
                                </m:num>
                                <m:den>
                                  <m:r>
                                    <a:rPr lang="zh-CN" altLang="en-US" sz="2000" i="1">
                                      <a:latin typeface="Cambria Math" panose="02040503050406030204" pitchFamily="18" charset="0"/>
                                    </a:rPr>
                                    <m:t>𝑑𝑡</m:t>
                                  </m:r>
                                </m:den>
                              </m:f>
                              <m:r>
                                <a:rPr lang="zh-CN" altLang="en-US" sz="2000" i="0">
                                  <a:latin typeface="Cambria Math" panose="02040503050406030204" pitchFamily="18" charset="0"/>
                                </a:rPr>
                                <m:t> </m:t>
                              </m:r>
                            </m:e>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𝑦</m:t>
                                  </m:r>
                                </m:e>
                              </m:acc>
                              <m:r>
                                <a:rPr lang="zh-CN" altLang="en-US" sz="2000" i="0">
                                  <a:latin typeface="Cambria Math" panose="02040503050406030204" pitchFamily="18" charset="0"/>
                                </a:rPr>
                                <m:t>&amp;=</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𝐾</m:t>
                                  </m:r>
                                </m:e>
                                <m:sub>
                                  <m:r>
                                    <a:rPr lang="zh-CN" altLang="en-US" sz="2000" i="1">
                                      <a:latin typeface="Cambria Math" panose="02040503050406030204" pitchFamily="18" charset="0"/>
                                    </a:rPr>
                                    <m:t>𝑝</m:t>
                                  </m:r>
                                </m:sub>
                              </m:sSub>
                              <m:d>
                                <m:dPr>
                                  <m:ctrlPr>
                                    <a:rPr lang="zh-CN" altLang="en-US" sz="2000" i="1">
                                      <a:latin typeface="Cambria Math" panose="02040503050406030204" pitchFamily="18" charset="0"/>
                                    </a:rPr>
                                  </m:ctrlPr>
                                </m:dPr>
                                <m:e>
                                  <m:r>
                                    <a:rPr lang="zh-CN" altLang="en-US" sz="2000" i="1">
                                      <a:latin typeface="Cambria Math" panose="02040503050406030204" pitchFamily="18" charset="0"/>
                                    </a:rPr>
                                    <m:t>𝑥</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𝑠</m:t>
                                      </m:r>
                                    </m:sub>
                                  </m:sSub>
                                </m:e>
                              </m:d>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𝐾</m:t>
                                  </m:r>
                                </m:e>
                                <m:sub>
                                  <m:r>
                                    <a:rPr lang="zh-CN" altLang="en-US" sz="2000" i="1">
                                      <a:latin typeface="Cambria Math" panose="02040503050406030204" pitchFamily="18" charset="0"/>
                                    </a:rPr>
                                    <m:t>𝑖</m:t>
                                  </m:r>
                                </m:sub>
                              </m:sSub>
                              <m:nary>
                                <m:naryPr>
                                  <m:grow m:val="on"/>
                                  <m:subHide m:val="on"/>
                                  <m:supHide m:val="on"/>
                                  <m:ctrlPr>
                                    <a:rPr lang="zh-CN" altLang="en-US" sz="2000" i="1">
                                      <a:latin typeface="Cambria Math" panose="02040503050406030204" pitchFamily="18" charset="0"/>
                                    </a:rPr>
                                  </m:ctrlPr>
                                </m:naryPr>
                                <m:sub/>
                                <m:sup/>
                                <m:e>
                                  <m:d>
                                    <m:dPr>
                                      <m:ctrlPr>
                                        <a:rPr lang="zh-CN" altLang="en-US" sz="2000" i="1">
                                          <a:latin typeface="Cambria Math" panose="02040503050406030204" pitchFamily="18" charset="0"/>
                                        </a:rPr>
                                      </m:ctrlPr>
                                    </m:dPr>
                                    <m:e>
                                      <m:r>
                                        <a:rPr lang="zh-CN" altLang="en-US" sz="2000" i="1">
                                          <a:latin typeface="Cambria Math" panose="02040503050406030204" pitchFamily="18" charset="0"/>
                                        </a:rPr>
                                        <m:t>𝑥</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𝑠</m:t>
                                          </m:r>
                                        </m:sub>
                                      </m:sSub>
                                    </m:e>
                                  </m:d>
                                </m:e>
                              </m:nary>
                              <m:r>
                                <a:rPr lang="zh-CN" altLang="en-US" sz="2000" i="1">
                                  <a:latin typeface="Cambria Math" panose="02040503050406030204" pitchFamily="18" charset="0"/>
                                </a:rPr>
                                <m:t>𝑑𝑡</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𝐾</m:t>
                                  </m:r>
                                </m:e>
                                <m:sub>
                                  <m:r>
                                    <a:rPr lang="zh-CN" altLang="en-US" sz="2000" i="1">
                                      <a:latin typeface="Cambria Math" panose="02040503050406030204" pitchFamily="18" charset="0"/>
                                    </a:rPr>
                                    <m:t>𝑑</m:t>
                                  </m:r>
                                </m:sub>
                              </m:sSub>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𝑑</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𝑥</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𝑠</m:t>
                                          </m:r>
                                        </m:sub>
                                      </m:sSub>
                                    </m:e>
                                  </m:d>
                                </m:num>
                                <m:den>
                                  <m:r>
                                    <a:rPr lang="zh-CN" altLang="en-US" sz="2000" i="1">
                                      <a:latin typeface="Cambria Math" panose="02040503050406030204" pitchFamily="18" charset="0"/>
                                    </a:rPr>
                                    <m:t>𝑑𝑡</m:t>
                                  </m:r>
                                </m:den>
                              </m:f>
                            </m:e>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𝑧</m:t>
                                  </m:r>
                                </m:e>
                              </m:acc>
                              <m:r>
                                <a:rPr lang="zh-CN" altLang="en-US" sz="2000" i="0">
                                  <a:latin typeface="Cambria Math" panose="02040503050406030204" pitchFamily="18" charset="0"/>
                                </a:rPr>
                                <m:t>&amp;=</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𝐾</m:t>
                                  </m:r>
                                </m:e>
                                <m:sub>
                                  <m:r>
                                    <a:rPr lang="zh-CN" altLang="en-US" sz="2000" i="1">
                                      <a:latin typeface="Cambria Math" panose="02040503050406030204" pitchFamily="18" charset="0"/>
                                    </a:rPr>
                                    <m:t>𝑝</m:t>
                                  </m:r>
                                </m:sub>
                              </m:sSub>
                              <m:d>
                                <m:dPr>
                                  <m:ctrlPr>
                                    <a:rPr lang="zh-CN" altLang="en-US" sz="2000" i="1">
                                      <a:latin typeface="Cambria Math" panose="02040503050406030204" pitchFamily="18" charset="0"/>
                                    </a:rPr>
                                  </m:ctrlPr>
                                </m:dPr>
                                <m:e>
                                  <m:r>
                                    <a:rPr lang="zh-CN" altLang="en-US" sz="2000" i="1">
                                      <a:latin typeface="Cambria Math" panose="02040503050406030204" pitchFamily="18" charset="0"/>
                                    </a:rPr>
                                    <m:t>𝑥</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𝑠</m:t>
                                      </m:r>
                                    </m:sub>
                                  </m:sSub>
                                </m:e>
                              </m:d>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𝐾</m:t>
                                  </m:r>
                                </m:e>
                                <m:sub>
                                  <m:r>
                                    <a:rPr lang="zh-CN" altLang="en-US" sz="2000" i="1">
                                      <a:latin typeface="Cambria Math" panose="02040503050406030204" pitchFamily="18" charset="0"/>
                                    </a:rPr>
                                    <m:t>𝑖</m:t>
                                  </m:r>
                                </m:sub>
                              </m:sSub>
                              <m:nary>
                                <m:naryPr>
                                  <m:grow m:val="on"/>
                                  <m:subHide m:val="on"/>
                                  <m:supHide m:val="on"/>
                                  <m:ctrlPr>
                                    <a:rPr lang="zh-CN" altLang="en-US" sz="2000" i="1">
                                      <a:latin typeface="Cambria Math" panose="02040503050406030204" pitchFamily="18" charset="0"/>
                                    </a:rPr>
                                  </m:ctrlPr>
                                </m:naryPr>
                                <m:sub/>
                                <m:sup/>
                                <m:e>
                                  <m:d>
                                    <m:dPr>
                                      <m:ctrlPr>
                                        <a:rPr lang="zh-CN" altLang="en-US" sz="2000" i="1">
                                          <a:latin typeface="Cambria Math" panose="02040503050406030204" pitchFamily="18" charset="0"/>
                                        </a:rPr>
                                      </m:ctrlPr>
                                    </m:dPr>
                                    <m:e>
                                      <m:r>
                                        <a:rPr lang="zh-CN" altLang="en-US" sz="2000" i="1">
                                          <a:latin typeface="Cambria Math" panose="02040503050406030204" pitchFamily="18" charset="0"/>
                                        </a:rPr>
                                        <m:t>𝑥</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𝑠</m:t>
                                          </m:r>
                                        </m:sub>
                                      </m:sSub>
                                    </m:e>
                                  </m:d>
                                </m:e>
                              </m:nary>
                              <m:r>
                                <a:rPr lang="zh-CN" altLang="en-US" sz="2000" i="1">
                                  <a:latin typeface="Cambria Math" panose="02040503050406030204" pitchFamily="18" charset="0"/>
                                </a:rPr>
                                <m:t>𝑑𝑡</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𝐾</m:t>
                                  </m:r>
                                </m:e>
                                <m:sub>
                                  <m:r>
                                    <a:rPr lang="zh-CN" altLang="en-US" sz="2000" i="1">
                                      <a:latin typeface="Cambria Math" panose="02040503050406030204" pitchFamily="18" charset="0"/>
                                    </a:rPr>
                                    <m:t>𝑑</m:t>
                                  </m:r>
                                </m:sub>
                              </m:sSub>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𝑑</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𝑥</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𝑥</m:t>
                                          </m:r>
                                        </m:e>
                                        <m:sub>
                                          <m:r>
                                            <a:rPr lang="zh-CN" altLang="en-US" sz="2000" i="1">
                                              <a:latin typeface="Cambria Math" panose="02040503050406030204" pitchFamily="18" charset="0"/>
                                            </a:rPr>
                                            <m:t>𝑠</m:t>
                                          </m:r>
                                        </m:sub>
                                      </m:sSub>
                                    </m:e>
                                  </m:d>
                                </m:num>
                                <m:den>
                                  <m:r>
                                    <a:rPr lang="zh-CN" altLang="en-US" sz="2000" i="1">
                                      <a:latin typeface="Cambria Math" panose="02040503050406030204" pitchFamily="18" charset="0"/>
                                    </a:rPr>
                                    <m:t>𝑑𝑡</m:t>
                                  </m:r>
                                </m:den>
                              </m:f>
                            </m:e>
                          </m:eqArr>
                        </m:e>
                      </m:d>
                    </m:oMath>
                  </m:oMathPara>
                </a14:m>
                <a:endParaRPr lang="zh-CN" altLang="en-US" sz="2000" dirty="0"/>
              </a:p>
            </p:txBody>
          </p:sp>
        </mc:Choice>
        <mc:Fallback xmlns="">
          <p:sp>
            <p:nvSpPr>
              <p:cNvPr id="7" name="矩形 6"/>
              <p:cNvSpPr>
                <a:spLocks noRot="1" noChangeAspect="1" noMove="1" noResize="1" noEditPoints="1" noAdjustHandles="1" noChangeArrowheads="1" noChangeShapeType="1" noTextEdit="1"/>
              </p:cNvSpPr>
              <p:nvPr/>
            </p:nvSpPr>
            <p:spPr>
              <a:xfrm>
                <a:off x="0" y="4350244"/>
                <a:ext cx="5868722" cy="224356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096000" y="4350243"/>
                <a:ext cx="6106608" cy="22435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i="1">
                              <a:latin typeface="Cambria Math" panose="02040503050406030204" pitchFamily="18" charset="0"/>
                            </a:rPr>
                          </m:ctrlPr>
                        </m:dPr>
                        <m:e>
                          <m:eqArr>
                            <m:eqArrPr>
                              <m:ctrlPr>
                                <a:rPr lang="zh-CN" altLang="en-US" sz="2000" i="1">
                                  <a:latin typeface="Cambria Math" panose="02040503050406030204" pitchFamily="18" charset="0"/>
                                </a:rPr>
                              </m:ctrlPr>
                            </m:eqArr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𝜙</m:t>
                                  </m:r>
                                </m:e>
                              </m:acc>
                              <m:r>
                                <a:rPr lang="zh-CN" altLang="en-US" sz="2000" i="0">
                                  <a:latin typeface="Cambria Math" panose="02040503050406030204" pitchFamily="18" charset="0"/>
                                </a:rPr>
                                <m:t>&amp;=</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𝐾</m:t>
                                  </m:r>
                                </m:e>
                                <m:sub>
                                  <m:r>
                                    <a:rPr lang="zh-CN" altLang="en-US" sz="2000" i="1">
                                      <a:latin typeface="Cambria Math" panose="02040503050406030204" pitchFamily="18" charset="0"/>
                                    </a:rPr>
                                    <m:t>𝑝</m:t>
                                  </m:r>
                                </m:sub>
                              </m:sSub>
                              <m:d>
                                <m:dPr>
                                  <m:ctrlPr>
                                    <a:rPr lang="zh-CN" altLang="en-US" sz="2000" i="1">
                                      <a:latin typeface="Cambria Math" panose="02040503050406030204" pitchFamily="18" charset="0"/>
                                    </a:rPr>
                                  </m:ctrlPr>
                                </m:dPr>
                                <m:e>
                                  <m:r>
                                    <a:rPr lang="zh-CN" altLang="en-US" sz="2000" i="1">
                                      <a:latin typeface="Cambria Math" panose="02040503050406030204" pitchFamily="18" charset="0"/>
                                    </a:rPr>
                                    <m:t>𝜙</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𝜙</m:t>
                                      </m:r>
                                    </m:e>
                                    <m:sub>
                                      <m:r>
                                        <a:rPr lang="zh-CN" altLang="en-US" sz="2000" i="1">
                                          <a:latin typeface="Cambria Math" panose="02040503050406030204" pitchFamily="18" charset="0"/>
                                        </a:rPr>
                                        <m:t>𝑠</m:t>
                                      </m:r>
                                    </m:sub>
                                  </m:sSub>
                                </m:e>
                              </m:d>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𝐾</m:t>
                                  </m:r>
                                </m:e>
                                <m:sub>
                                  <m:r>
                                    <a:rPr lang="zh-CN" altLang="en-US" sz="2000" i="1">
                                      <a:latin typeface="Cambria Math" panose="02040503050406030204" pitchFamily="18" charset="0"/>
                                    </a:rPr>
                                    <m:t>𝑖</m:t>
                                  </m:r>
                                </m:sub>
                              </m:sSub>
                              <m:nary>
                                <m:naryPr>
                                  <m:grow m:val="on"/>
                                  <m:subHide m:val="on"/>
                                  <m:supHide m:val="on"/>
                                  <m:ctrlPr>
                                    <a:rPr lang="zh-CN" altLang="en-US" sz="2000" i="1">
                                      <a:latin typeface="Cambria Math" panose="02040503050406030204" pitchFamily="18" charset="0"/>
                                    </a:rPr>
                                  </m:ctrlPr>
                                </m:naryPr>
                                <m:sub/>
                                <m:sup/>
                                <m:e>
                                  <m:d>
                                    <m:dPr>
                                      <m:ctrlPr>
                                        <a:rPr lang="zh-CN" altLang="en-US" sz="2000" i="1">
                                          <a:latin typeface="Cambria Math" panose="02040503050406030204" pitchFamily="18" charset="0"/>
                                        </a:rPr>
                                      </m:ctrlPr>
                                    </m:dPr>
                                    <m:e>
                                      <m:r>
                                        <a:rPr lang="zh-CN" altLang="en-US" sz="2000" i="1">
                                          <a:latin typeface="Cambria Math" panose="02040503050406030204" pitchFamily="18" charset="0"/>
                                        </a:rPr>
                                        <m:t>𝜙</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𝜙</m:t>
                                          </m:r>
                                        </m:e>
                                        <m:sub>
                                          <m:r>
                                            <a:rPr lang="zh-CN" altLang="en-US" sz="2000" i="1">
                                              <a:latin typeface="Cambria Math" panose="02040503050406030204" pitchFamily="18" charset="0"/>
                                            </a:rPr>
                                            <m:t>𝑠</m:t>
                                          </m:r>
                                        </m:sub>
                                      </m:sSub>
                                    </m:e>
                                  </m:d>
                                </m:e>
                              </m:nary>
                              <m:r>
                                <a:rPr lang="zh-CN" altLang="en-US" sz="2000" i="1">
                                  <a:latin typeface="Cambria Math" panose="02040503050406030204" pitchFamily="18" charset="0"/>
                                </a:rPr>
                                <m:t>𝑑𝑡</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𝐾</m:t>
                                  </m:r>
                                </m:e>
                                <m:sub>
                                  <m:r>
                                    <a:rPr lang="zh-CN" altLang="en-US" sz="2000" i="1">
                                      <a:latin typeface="Cambria Math" panose="02040503050406030204" pitchFamily="18" charset="0"/>
                                    </a:rPr>
                                    <m:t>𝑑</m:t>
                                  </m:r>
                                </m:sub>
                              </m:sSub>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𝑑</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𝜙</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𝜙</m:t>
                                          </m:r>
                                        </m:e>
                                        <m:sub>
                                          <m:r>
                                            <a:rPr lang="zh-CN" altLang="en-US" sz="2000" i="1">
                                              <a:latin typeface="Cambria Math" panose="02040503050406030204" pitchFamily="18" charset="0"/>
                                            </a:rPr>
                                            <m:t>𝑠</m:t>
                                          </m:r>
                                        </m:sub>
                                      </m:sSub>
                                    </m:e>
                                  </m:d>
                                </m:num>
                                <m:den>
                                  <m:r>
                                    <a:rPr lang="zh-CN" altLang="en-US" sz="2000" i="1">
                                      <a:latin typeface="Cambria Math" panose="02040503050406030204" pitchFamily="18" charset="0"/>
                                    </a:rPr>
                                    <m:t>𝑑𝑡</m:t>
                                  </m:r>
                                </m:den>
                              </m:f>
                              <m:r>
                                <a:rPr lang="zh-CN" altLang="en-US" sz="2000" i="0">
                                  <a:latin typeface="Cambria Math" panose="02040503050406030204" pitchFamily="18" charset="0"/>
                                </a:rPr>
                                <m:t> </m:t>
                              </m:r>
                            </m:e>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𝜃</m:t>
                                  </m:r>
                                </m:e>
                              </m:acc>
                              <m:r>
                                <a:rPr lang="zh-CN" altLang="en-US" sz="2000" i="0">
                                  <a:latin typeface="Cambria Math" panose="02040503050406030204" pitchFamily="18" charset="0"/>
                                </a:rPr>
                                <m:t>&amp;=</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𝐾</m:t>
                                  </m:r>
                                </m:e>
                                <m:sub>
                                  <m:r>
                                    <a:rPr lang="zh-CN" altLang="en-US" sz="2000" i="1">
                                      <a:latin typeface="Cambria Math" panose="02040503050406030204" pitchFamily="18" charset="0"/>
                                    </a:rPr>
                                    <m:t>𝑝</m:t>
                                  </m:r>
                                </m:sub>
                              </m:sSub>
                              <m:d>
                                <m:dPr>
                                  <m:ctrlPr>
                                    <a:rPr lang="zh-CN" altLang="en-US" sz="2000" i="1">
                                      <a:latin typeface="Cambria Math" panose="02040503050406030204" pitchFamily="18" charset="0"/>
                                    </a:rPr>
                                  </m:ctrlPr>
                                </m:dPr>
                                <m:e>
                                  <m:r>
                                    <a:rPr lang="zh-CN" altLang="en-US" sz="2000" i="1">
                                      <a:latin typeface="Cambria Math" panose="02040503050406030204" pitchFamily="18" charset="0"/>
                                    </a:rPr>
                                    <m:t>𝜃</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1">
                                          <a:latin typeface="Cambria Math" panose="02040503050406030204" pitchFamily="18" charset="0"/>
                                        </a:rPr>
                                        <m:t>𝑠</m:t>
                                      </m:r>
                                    </m:sub>
                                  </m:sSub>
                                </m:e>
                              </m:d>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𝐾</m:t>
                                  </m:r>
                                </m:e>
                                <m:sub>
                                  <m:r>
                                    <a:rPr lang="zh-CN" altLang="en-US" sz="2000" i="1">
                                      <a:latin typeface="Cambria Math" panose="02040503050406030204" pitchFamily="18" charset="0"/>
                                    </a:rPr>
                                    <m:t>𝑖</m:t>
                                  </m:r>
                                </m:sub>
                              </m:sSub>
                              <m:nary>
                                <m:naryPr>
                                  <m:grow m:val="on"/>
                                  <m:subHide m:val="on"/>
                                  <m:supHide m:val="on"/>
                                  <m:ctrlPr>
                                    <a:rPr lang="zh-CN" altLang="en-US" sz="2000" i="1">
                                      <a:latin typeface="Cambria Math" panose="02040503050406030204" pitchFamily="18" charset="0"/>
                                    </a:rPr>
                                  </m:ctrlPr>
                                </m:naryPr>
                                <m:sub/>
                                <m:sup/>
                                <m:e>
                                  <m:d>
                                    <m:dPr>
                                      <m:ctrlPr>
                                        <a:rPr lang="zh-CN" altLang="en-US" sz="2000" i="1">
                                          <a:latin typeface="Cambria Math" panose="02040503050406030204" pitchFamily="18" charset="0"/>
                                        </a:rPr>
                                      </m:ctrlPr>
                                    </m:dPr>
                                    <m:e>
                                      <m:r>
                                        <a:rPr lang="zh-CN" altLang="en-US" sz="2000" i="1">
                                          <a:latin typeface="Cambria Math" panose="02040503050406030204" pitchFamily="18" charset="0"/>
                                        </a:rPr>
                                        <m:t>𝜃</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1">
                                              <a:latin typeface="Cambria Math" panose="02040503050406030204" pitchFamily="18" charset="0"/>
                                            </a:rPr>
                                            <m:t>𝑠</m:t>
                                          </m:r>
                                        </m:sub>
                                      </m:sSub>
                                    </m:e>
                                  </m:d>
                                </m:e>
                              </m:nary>
                              <m:r>
                                <a:rPr lang="zh-CN" altLang="en-US" sz="2000" i="1">
                                  <a:latin typeface="Cambria Math" panose="02040503050406030204" pitchFamily="18" charset="0"/>
                                </a:rPr>
                                <m:t>𝑑𝑡</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𝐾</m:t>
                                  </m:r>
                                </m:e>
                                <m:sub>
                                  <m:r>
                                    <a:rPr lang="zh-CN" altLang="en-US" sz="2000" i="1">
                                      <a:latin typeface="Cambria Math" panose="02040503050406030204" pitchFamily="18" charset="0"/>
                                    </a:rPr>
                                    <m:t>𝑑</m:t>
                                  </m:r>
                                </m:sub>
                              </m:sSub>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𝑑</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𝜃</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𝜃</m:t>
                                          </m:r>
                                        </m:e>
                                        <m:sub>
                                          <m:r>
                                            <a:rPr lang="zh-CN" altLang="en-US" sz="2000" i="1">
                                              <a:latin typeface="Cambria Math" panose="02040503050406030204" pitchFamily="18" charset="0"/>
                                            </a:rPr>
                                            <m:t>𝑠</m:t>
                                          </m:r>
                                        </m:sub>
                                      </m:sSub>
                                    </m:e>
                                  </m:d>
                                </m:num>
                                <m:den>
                                  <m:r>
                                    <a:rPr lang="zh-CN" altLang="en-US" sz="2000" i="1">
                                      <a:latin typeface="Cambria Math" panose="02040503050406030204" pitchFamily="18" charset="0"/>
                                    </a:rPr>
                                    <m:t>𝑑𝑡</m:t>
                                  </m:r>
                                </m:den>
                              </m:f>
                            </m:e>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𝜓</m:t>
                                  </m:r>
                                </m:e>
                              </m:acc>
                              <m:r>
                                <a:rPr lang="zh-CN" altLang="en-US" sz="2000" i="0">
                                  <a:latin typeface="Cambria Math" panose="02040503050406030204" pitchFamily="18" charset="0"/>
                                </a:rPr>
                                <m:t>&amp;=</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𝐾</m:t>
                                  </m:r>
                                </m:e>
                                <m:sub>
                                  <m:r>
                                    <a:rPr lang="zh-CN" altLang="en-US" sz="2000" i="1">
                                      <a:latin typeface="Cambria Math" panose="02040503050406030204" pitchFamily="18" charset="0"/>
                                    </a:rPr>
                                    <m:t>𝑝</m:t>
                                  </m:r>
                                </m:sub>
                              </m:sSub>
                              <m:d>
                                <m:dPr>
                                  <m:ctrlPr>
                                    <a:rPr lang="zh-CN" altLang="en-US" sz="2000" i="1">
                                      <a:latin typeface="Cambria Math" panose="02040503050406030204" pitchFamily="18" charset="0"/>
                                    </a:rPr>
                                  </m:ctrlPr>
                                </m:dPr>
                                <m:e>
                                  <m:r>
                                    <a:rPr lang="zh-CN" altLang="en-US" sz="2000" i="1">
                                      <a:latin typeface="Cambria Math" panose="02040503050406030204" pitchFamily="18" charset="0"/>
                                    </a:rPr>
                                    <m:t>𝜓</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𝜓</m:t>
                                      </m:r>
                                    </m:e>
                                    <m:sub>
                                      <m:r>
                                        <a:rPr lang="zh-CN" altLang="en-US" sz="2000" i="1">
                                          <a:latin typeface="Cambria Math" panose="02040503050406030204" pitchFamily="18" charset="0"/>
                                        </a:rPr>
                                        <m:t>𝑠</m:t>
                                      </m:r>
                                    </m:sub>
                                  </m:sSub>
                                </m:e>
                              </m:d>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𝐾</m:t>
                                  </m:r>
                                </m:e>
                                <m:sub>
                                  <m:r>
                                    <a:rPr lang="zh-CN" altLang="en-US" sz="2000" i="1">
                                      <a:latin typeface="Cambria Math" panose="02040503050406030204" pitchFamily="18" charset="0"/>
                                    </a:rPr>
                                    <m:t>𝑖</m:t>
                                  </m:r>
                                </m:sub>
                              </m:sSub>
                              <m:nary>
                                <m:naryPr>
                                  <m:grow m:val="on"/>
                                  <m:subHide m:val="on"/>
                                  <m:supHide m:val="on"/>
                                  <m:ctrlPr>
                                    <a:rPr lang="zh-CN" altLang="en-US" sz="2000" i="1">
                                      <a:latin typeface="Cambria Math" panose="02040503050406030204" pitchFamily="18" charset="0"/>
                                    </a:rPr>
                                  </m:ctrlPr>
                                </m:naryPr>
                                <m:sub/>
                                <m:sup/>
                                <m:e>
                                  <m:d>
                                    <m:dPr>
                                      <m:ctrlPr>
                                        <a:rPr lang="zh-CN" altLang="en-US" sz="2000" i="1">
                                          <a:latin typeface="Cambria Math" panose="02040503050406030204" pitchFamily="18" charset="0"/>
                                        </a:rPr>
                                      </m:ctrlPr>
                                    </m:dPr>
                                    <m:e>
                                      <m:r>
                                        <a:rPr lang="zh-CN" altLang="en-US" sz="2000" i="1">
                                          <a:latin typeface="Cambria Math" panose="02040503050406030204" pitchFamily="18" charset="0"/>
                                        </a:rPr>
                                        <m:t>𝜓</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𝜓</m:t>
                                          </m:r>
                                        </m:e>
                                        <m:sub>
                                          <m:r>
                                            <a:rPr lang="zh-CN" altLang="en-US" sz="2000" i="1">
                                              <a:latin typeface="Cambria Math" panose="02040503050406030204" pitchFamily="18" charset="0"/>
                                            </a:rPr>
                                            <m:t>𝑠</m:t>
                                          </m:r>
                                        </m:sub>
                                      </m:sSub>
                                    </m:e>
                                  </m:d>
                                </m:e>
                              </m:nary>
                              <m:r>
                                <a:rPr lang="zh-CN" altLang="en-US" sz="2000" i="1">
                                  <a:latin typeface="Cambria Math" panose="02040503050406030204" pitchFamily="18" charset="0"/>
                                </a:rPr>
                                <m:t>𝑑𝑡</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𝐾</m:t>
                                  </m:r>
                                </m:e>
                                <m:sub>
                                  <m:r>
                                    <a:rPr lang="zh-CN" altLang="en-US" sz="2000" i="1">
                                      <a:latin typeface="Cambria Math" panose="02040503050406030204" pitchFamily="18" charset="0"/>
                                    </a:rPr>
                                    <m:t>𝑑</m:t>
                                  </m:r>
                                </m:sub>
                              </m:sSub>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𝑑</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𝜓</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𝜓</m:t>
                                          </m:r>
                                        </m:e>
                                        <m:sub>
                                          <m:r>
                                            <a:rPr lang="zh-CN" altLang="en-US" sz="2000" i="1">
                                              <a:latin typeface="Cambria Math" panose="02040503050406030204" pitchFamily="18" charset="0"/>
                                            </a:rPr>
                                            <m:t>𝑠</m:t>
                                          </m:r>
                                        </m:sub>
                                      </m:sSub>
                                    </m:e>
                                  </m:d>
                                </m:num>
                                <m:den>
                                  <m:r>
                                    <a:rPr lang="zh-CN" altLang="en-US" sz="2000" i="1">
                                      <a:latin typeface="Cambria Math" panose="02040503050406030204" pitchFamily="18" charset="0"/>
                                    </a:rPr>
                                    <m:t>𝑑𝑡</m:t>
                                  </m:r>
                                </m:den>
                              </m:f>
                            </m:e>
                          </m:eqArr>
                        </m:e>
                      </m:d>
                    </m:oMath>
                  </m:oMathPara>
                </a14:m>
                <a:endParaRPr lang="zh-CN" altLang="en-US" sz="2000" dirty="0"/>
              </a:p>
            </p:txBody>
          </p:sp>
        </mc:Choice>
        <mc:Fallback xmlns="">
          <p:sp>
            <p:nvSpPr>
              <p:cNvPr id="8" name="矩形 7"/>
              <p:cNvSpPr>
                <a:spLocks noRot="1" noChangeAspect="1" noMove="1" noResize="1" noEditPoints="1" noAdjustHandles="1" noChangeArrowheads="1" noChangeShapeType="1" noTextEdit="1"/>
              </p:cNvSpPr>
              <p:nvPr/>
            </p:nvSpPr>
            <p:spPr>
              <a:xfrm>
                <a:off x="6096000" y="4350243"/>
                <a:ext cx="6106608" cy="2243563"/>
              </a:xfrm>
              <a:prstGeom prst="rect">
                <a:avLst/>
              </a:prstGeom>
              <a:blipFill>
                <a:blip r:embed="rId4"/>
                <a:stretch>
                  <a:fillRect/>
                </a:stretch>
              </a:blipFill>
            </p:spPr>
            <p:txBody>
              <a:bodyPr/>
              <a:lstStyle/>
              <a:p>
                <a:r>
                  <a:rPr lang="zh-CN" altLang="en-US">
                    <a:noFill/>
                  </a:rPr>
                  <a:t> </a:t>
                </a:r>
              </a:p>
            </p:txBody>
          </p:sp>
        </mc:Fallback>
      </mc:AlternateContent>
      <p:pic>
        <p:nvPicPr>
          <p:cNvPr id="10" name="图片 9" descr="https://upload.wikimedia.org/wikipedia/commons/thumb/9/92/Controlador_pid.svg/2880px-Controlador_pid.svg.png"/>
          <p:cNvPicPr/>
          <p:nvPr/>
        </p:nvPicPr>
        <p:blipFill>
          <a:blip r:embed="rId5" cstate="print">
            <a:extLst>
              <a:ext uri="{BEBA8EAE-BF5A-486C-A8C5-ECC9F3942E4B}">
                <a14:imgProps xmlns:a14="http://schemas.microsoft.com/office/drawing/2010/main">
                  <a14:imgLayer r:embed="rId6">
                    <a14:imgEffect>
                      <a14:saturation sat="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7305040" y="1837262"/>
            <a:ext cx="4270248" cy="2106127"/>
          </a:xfrm>
          <a:prstGeom prst="rect">
            <a:avLst/>
          </a:prstGeom>
          <a:noFill/>
          <a:ln>
            <a:noFill/>
          </a:ln>
        </p:spPr>
      </p:pic>
      <p:sp>
        <p:nvSpPr>
          <p:cNvPr id="11" name="矩形 10"/>
          <p:cNvSpPr/>
          <p:nvPr/>
        </p:nvSpPr>
        <p:spPr>
          <a:xfrm>
            <a:off x="10927842" y="2693171"/>
            <a:ext cx="79248" cy="14630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0282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441448"/>
            <a:ext cx="12192000" cy="185623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文本框 8"/>
          <p:cNvSpPr txBox="1"/>
          <p:nvPr/>
        </p:nvSpPr>
        <p:spPr>
          <a:xfrm>
            <a:off x="2696210" y="2921168"/>
            <a:ext cx="6799580" cy="1015663"/>
          </a:xfrm>
          <a:prstGeom prst="rect">
            <a:avLst/>
          </a:prstGeom>
          <a:noFill/>
        </p:spPr>
        <p:txBody>
          <a:bodyPr wrap="square" rtlCol="0">
            <a:spAutoFit/>
          </a:bodyPr>
          <a:lstStyle/>
          <a:p>
            <a:pPr algn="ctr"/>
            <a:r>
              <a:rPr lang="en-US" altLang="zh-CN" sz="6000" b="1" dirty="0">
                <a:solidFill>
                  <a:schemeClr val="bg1">
                    <a:lumMod val="95000"/>
                  </a:schemeClr>
                </a:solidFill>
                <a:latin typeface="微软雅黑" panose="020B0503020204020204" pitchFamily="34" charset="-122"/>
                <a:ea typeface="微软雅黑" panose="020B0503020204020204" pitchFamily="34" charset="-122"/>
              </a:rPr>
              <a:t>3</a:t>
            </a:r>
            <a:r>
              <a:rPr lang="en-US" altLang="zh-CN" sz="6000" b="1" dirty="0" smtClean="0">
                <a:solidFill>
                  <a:schemeClr val="bg1">
                    <a:lumMod val="95000"/>
                  </a:schemeClr>
                </a:solidFill>
                <a:latin typeface="微软雅黑" panose="020B0503020204020204" pitchFamily="34" charset="-122"/>
                <a:ea typeface="微软雅黑" panose="020B0503020204020204" pitchFamily="34" charset="-122"/>
              </a:rPr>
              <a:t>.	</a:t>
            </a:r>
            <a:r>
              <a:rPr lang="zh-CN" altLang="en-US" sz="6000" b="1" dirty="0" smtClean="0">
                <a:solidFill>
                  <a:schemeClr val="bg1">
                    <a:lumMod val="95000"/>
                  </a:schemeClr>
                </a:solidFill>
                <a:latin typeface="微软雅黑" panose="020B0503020204020204" pitchFamily="34" charset="-122"/>
                <a:ea typeface="微软雅黑" panose="020B0503020204020204" pitchFamily="34" charset="-122"/>
              </a:rPr>
              <a:t>仿 真 分 析</a:t>
            </a:r>
            <a:endParaRPr lang="en-US" altLang="zh-CN" sz="6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0" name="等腰三角形 9"/>
          <p:cNvSpPr/>
          <p:nvPr/>
        </p:nvSpPr>
        <p:spPr>
          <a:xfrm rot="5400000">
            <a:off x="-3053080" y="3053080"/>
            <a:ext cx="6858000" cy="751840"/>
          </a:xfrm>
          <a:prstGeom prst="triangle">
            <a:avLst>
              <a:gd name="adj" fmla="val 497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569809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78232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302000" y="61744"/>
            <a:ext cx="6299200" cy="646331"/>
          </a:xfrm>
          <a:prstGeom prst="rect">
            <a:avLst/>
          </a:prstGeom>
          <a:noFill/>
        </p:spPr>
        <p:txBody>
          <a:bodyPr wrap="squar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飞潜</a:t>
            </a:r>
            <a:r>
              <a:rPr lang="zh-CN" altLang="en-US" sz="3600" dirty="0" smtClean="0">
                <a:solidFill>
                  <a:schemeClr val="bg1"/>
                </a:solidFill>
                <a:latin typeface="微软雅黑" panose="020B0503020204020204" pitchFamily="34" charset="-122"/>
                <a:ea typeface="微软雅黑" panose="020B0503020204020204" pitchFamily="34" charset="-122"/>
              </a:rPr>
              <a:t>器传感器数据处理仿真</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0" y="0"/>
            <a:ext cx="863600" cy="782320"/>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152400" y="-130850"/>
            <a:ext cx="558800" cy="923330"/>
          </a:xfrm>
          <a:prstGeom prst="rect">
            <a:avLst/>
          </a:prstGeom>
          <a:noFill/>
        </p:spPr>
        <p:txBody>
          <a:bodyPr wrap="square" rtlCol="0">
            <a:spAutoFit/>
          </a:bodyPr>
          <a:lstStyle/>
          <a:p>
            <a:r>
              <a:rPr lang="en-US" altLang="zh-CN" sz="5400" b="1" dirty="0">
                <a:solidFill>
                  <a:schemeClr val="bg1"/>
                </a:solidFill>
                <a:latin typeface="仿宋" panose="02010609060101010101" pitchFamily="49" charset="-122"/>
                <a:ea typeface="仿宋" panose="02010609060101010101" pitchFamily="49" charset="-122"/>
              </a:rPr>
              <a:t>1</a:t>
            </a:r>
            <a:endParaRPr lang="zh-CN" altLang="en-US" sz="5400" b="1" dirty="0">
              <a:solidFill>
                <a:schemeClr val="bg1"/>
              </a:solidFill>
              <a:latin typeface="仿宋" panose="02010609060101010101" pitchFamily="49" charset="-122"/>
              <a:ea typeface="仿宋" panose="02010609060101010101" pitchFamily="49" charset="-122"/>
            </a:endParaRPr>
          </a:p>
        </p:txBody>
      </p:sp>
      <p:sp>
        <p:nvSpPr>
          <p:cNvPr id="6" name="矩形 5"/>
          <p:cNvSpPr/>
          <p:nvPr/>
        </p:nvSpPr>
        <p:spPr>
          <a:xfrm>
            <a:off x="986793" y="849292"/>
            <a:ext cx="10279697" cy="707886"/>
          </a:xfrm>
          <a:prstGeom prst="rect">
            <a:avLst/>
          </a:prstGeom>
        </p:spPr>
        <p:txBody>
          <a:bodyPr wrap="square">
            <a:spAutoFit/>
          </a:bodyPr>
          <a:lstStyle/>
          <a:p>
            <a:pPr algn="just"/>
            <a:r>
              <a:rPr lang="zh-CN" altLang="zh-CN" sz="2000" dirty="0">
                <a:solidFill>
                  <a:srgbClr val="004288"/>
                </a:solidFill>
                <a:latin typeface="微软雅黑" panose="020B0503020204020204" pitchFamily="34" charset="-122"/>
                <a:ea typeface="微软雅黑" panose="020B0503020204020204" pitchFamily="34" charset="-122"/>
                <a:cs typeface="Times New Roman" panose="02020603050405020304" pitchFamily="18" charset="0"/>
              </a:rPr>
              <a:t>假设目标值为幅值为</a:t>
            </a:r>
            <a:r>
              <a:rPr lang="en-US" altLang="zh-CN" sz="2000" dirty="0">
                <a:solidFill>
                  <a:srgbClr val="004288"/>
                </a:solidFill>
                <a:latin typeface="微软雅黑" panose="020B0503020204020204" pitchFamily="34" charset="-122"/>
                <a:ea typeface="微软雅黑" panose="020B0503020204020204" pitchFamily="34" charset="-122"/>
              </a:rPr>
              <a:t>1</a:t>
            </a:r>
            <a:r>
              <a:rPr lang="zh-CN" altLang="zh-CN" sz="2000" dirty="0">
                <a:solidFill>
                  <a:srgbClr val="004288"/>
                </a:solidFill>
                <a:latin typeface="微软雅黑" panose="020B0503020204020204" pitchFamily="34" charset="-122"/>
                <a:ea typeface="微软雅黑" panose="020B0503020204020204" pitchFamily="34" charset="-122"/>
                <a:cs typeface="Times New Roman" panose="02020603050405020304" pitchFamily="18" charset="0"/>
              </a:rPr>
              <a:t>、频率为</a:t>
            </a:r>
            <a:r>
              <a:rPr lang="en-US" altLang="zh-CN" sz="2000" dirty="0">
                <a:solidFill>
                  <a:srgbClr val="004288"/>
                </a:solidFill>
                <a:latin typeface="微软雅黑" panose="020B0503020204020204" pitchFamily="34" charset="-122"/>
                <a:ea typeface="微软雅黑" panose="020B0503020204020204" pitchFamily="34" charset="-122"/>
              </a:rPr>
              <a:t>1Hz</a:t>
            </a:r>
            <a:r>
              <a:rPr lang="zh-CN" altLang="zh-CN" sz="2000" dirty="0">
                <a:solidFill>
                  <a:srgbClr val="004288"/>
                </a:solidFill>
                <a:latin typeface="微软雅黑" panose="020B0503020204020204" pitchFamily="34" charset="-122"/>
                <a:ea typeface="微软雅黑" panose="020B0503020204020204" pitchFamily="34" charset="-122"/>
                <a:cs typeface="Times New Roman" panose="02020603050405020304" pitchFamily="18" charset="0"/>
              </a:rPr>
              <a:t>的正弦信号，并在信号上加上白噪声作为传感器观测噪声。分别作</a:t>
            </a:r>
            <a:r>
              <a:rPr lang="zh-CN" altLang="zh-CN" sz="2000" dirty="0" smtClean="0">
                <a:solidFill>
                  <a:srgbClr val="004288"/>
                </a:solidFill>
                <a:latin typeface="微软雅黑" panose="020B0503020204020204" pitchFamily="34" charset="-122"/>
                <a:ea typeface="微软雅黑" panose="020B0503020204020204" pitchFamily="34" charset="-122"/>
                <a:cs typeface="Times New Roman" panose="02020603050405020304" pitchFamily="18" charset="0"/>
              </a:rPr>
              <a:t>出</a:t>
            </a:r>
            <a:r>
              <a:rPr lang="zh-CN" altLang="en-US" sz="2000" dirty="0" smtClean="0">
                <a:solidFill>
                  <a:srgbClr val="004288"/>
                </a:solidFill>
                <a:latin typeface="微软雅黑" panose="020B0503020204020204" pitchFamily="34" charset="-122"/>
                <a:ea typeface="微软雅黑" panose="020B0503020204020204" pitchFamily="34" charset="-122"/>
                <a:cs typeface="Times New Roman" panose="02020603050405020304" pitchFamily="18" charset="0"/>
              </a:rPr>
              <a:t>一阶低通</a:t>
            </a:r>
            <a:r>
              <a:rPr lang="zh-CN" altLang="zh-CN" sz="2000" dirty="0" smtClean="0">
                <a:solidFill>
                  <a:srgbClr val="004288"/>
                </a:solidFill>
                <a:latin typeface="微软雅黑" panose="020B0503020204020204" pitchFamily="34" charset="-122"/>
                <a:ea typeface="微软雅黑" panose="020B0503020204020204" pitchFamily="34" charset="-122"/>
                <a:cs typeface="Times New Roman" panose="02020603050405020304" pitchFamily="18" charset="0"/>
              </a:rPr>
              <a:t>滤</a:t>
            </a:r>
            <a:r>
              <a:rPr lang="zh-CN" altLang="zh-CN" sz="2000" dirty="0">
                <a:solidFill>
                  <a:srgbClr val="004288"/>
                </a:solidFill>
                <a:latin typeface="微软雅黑" panose="020B0503020204020204" pitchFamily="34" charset="-122"/>
                <a:ea typeface="微软雅黑" panose="020B0503020204020204" pitchFamily="34" charset="-122"/>
                <a:cs typeface="Times New Roman" panose="02020603050405020304" pitchFamily="18" charset="0"/>
              </a:rPr>
              <a:t>波器截止频率为</a:t>
            </a:r>
            <a:r>
              <a:rPr lang="en-US" altLang="zh-CN" sz="2000" dirty="0">
                <a:solidFill>
                  <a:srgbClr val="004288"/>
                </a:solidFill>
                <a:latin typeface="微软雅黑" panose="020B0503020204020204" pitchFamily="34" charset="-122"/>
                <a:ea typeface="微软雅黑" panose="020B0503020204020204" pitchFamily="34" charset="-122"/>
              </a:rPr>
              <a:t>100Hz</a:t>
            </a:r>
            <a:r>
              <a:rPr lang="zh-CN" altLang="zh-CN" sz="2000" dirty="0">
                <a:solidFill>
                  <a:srgbClr val="004288"/>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solidFill>
                  <a:srgbClr val="004288"/>
                </a:solidFill>
                <a:latin typeface="微软雅黑" panose="020B0503020204020204" pitchFamily="34" charset="-122"/>
                <a:ea typeface="微软雅黑" panose="020B0503020204020204" pitchFamily="34" charset="-122"/>
              </a:rPr>
              <a:t>10Hz</a:t>
            </a:r>
            <a:r>
              <a:rPr lang="zh-CN" altLang="zh-CN" sz="2000" dirty="0">
                <a:solidFill>
                  <a:srgbClr val="004288"/>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solidFill>
                  <a:srgbClr val="004288"/>
                </a:solidFill>
                <a:latin typeface="微软雅黑" panose="020B0503020204020204" pitchFamily="34" charset="-122"/>
                <a:ea typeface="微软雅黑" panose="020B0503020204020204" pitchFamily="34" charset="-122"/>
              </a:rPr>
              <a:t>1Hz</a:t>
            </a:r>
            <a:r>
              <a:rPr lang="zh-CN" altLang="zh-CN" sz="2000" dirty="0">
                <a:solidFill>
                  <a:srgbClr val="004288"/>
                </a:solidFill>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2000" dirty="0">
                <a:solidFill>
                  <a:srgbClr val="004288"/>
                </a:solidFill>
                <a:latin typeface="微软雅黑" panose="020B0503020204020204" pitchFamily="34" charset="-122"/>
                <a:ea typeface="微软雅黑" panose="020B0503020204020204" pitchFamily="34" charset="-122"/>
              </a:rPr>
              <a:t>0.1Hz</a:t>
            </a:r>
            <a:r>
              <a:rPr lang="zh-CN" altLang="zh-CN" sz="2000" dirty="0">
                <a:solidFill>
                  <a:srgbClr val="004288"/>
                </a:solidFill>
                <a:latin typeface="微软雅黑" panose="020B0503020204020204" pitchFamily="34" charset="-122"/>
                <a:ea typeface="微软雅黑" panose="020B0503020204020204" pitchFamily="34" charset="-122"/>
                <a:cs typeface="Times New Roman" panose="02020603050405020304" pitchFamily="18" charset="0"/>
              </a:rPr>
              <a:t>的响应曲线。</a:t>
            </a:r>
            <a:endParaRPr lang="zh-CN" altLang="en-US" sz="2000" dirty="0">
              <a:solidFill>
                <a:srgbClr val="004288"/>
              </a:solidFill>
              <a:latin typeface="微软雅黑" panose="020B0503020204020204" pitchFamily="34" charset="-122"/>
              <a:ea typeface="微软雅黑" panose="020B0503020204020204" pitchFamily="34" charset="-122"/>
            </a:endParaRPr>
          </a:p>
        </p:txBody>
      </p:sp>
      <p:grpSp>
        <p:nvGrpSpPr>
          <p:cNvPr id="7" name="画布 9"/>
          <p:cNvGrpSpPr/>
          <p:nvPr/>
        </p:nvGrpSpPr>
        <p:grpSpPr>
          <a:xfrm>
            <a:off x="1128429" y="1764791"/>
            <a:ext cx="9996424" cy="4883385"/>
            <a:chOff x="0" y="-133387"/>
            <a:chExt cx="5251450" cy="3981487"/>
          </a:xfrm>
        </p:grpSpPr>
        <p:sp>
          <p:nvSpPr>
            <p:cNvPr id="8" name="矩形 7"/>
            <p:cNvSpPr/>
            <p:nvPr/>
          </p:nvSpPr>
          <p:spPr>
            <a:xfrm>
              <a:off x="0" y="0"/>
              <a:ext cx="5251450" cy="3848100"/>
            </a:xfrm>
            <a:prstGeom prst="rect">
              <a:avLst/>
            </a:prstGeom>
          </p:spPr>
        </p:sp>
        <p:pic>
          <p:nvPicPr>
            <p:cNvPr id="9" name="图片 8"/>
            <p:cNvPicPr>
              <a:picLocks noChangeAspect="1"/>
            </p:cNvPicPr>
            <p:nvPr/>
          </p:nvPicPr>
          <p:blipFill>
            <a:blip r:embed="rId2"/>
            <a:stretch>
              <a:fillRect/>
            </a:stretch>
          </p:blipFill>
          <p:spPr>
            <a:xfrm>
              <a:off x="12701" y="-133386"/>
              <a:ext cx="2723030" cy="1854236"/>
            </a:xfrm>
            <a:prstGeom prst="rect">
              <a:avLst/>
            </a:prstGeom>
          </p:spPr>
        </p:pic>
        <p:pic>
          <p:nvPicPr>
            <p:cNvPr id="10" name="图片 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5725" y="-133387"/>
              <a:ext cx="2562225" cy="1955611"/>
            </a:xfrm>
            <a:prstGeom prst="rect">
              <a:avLst/>
            </a:prstGeom>
            <a:noFill/>
            <a:ln>
              <a:noFill/>
            </a:ln>
          </p:spPr>
        </p:pic>
        <p:pic>
          <p:nvPicPr>
            <p:cNvPr id="11" name="图片 10"/>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50" y="1720851"/>
              <a:ext cx="2736850" cy="2127249"/>
            </a:xfrm>
            <a:prstGeom prst="rect">
              <a:avLst/>
            </a:prstGeom>
            <a:noFill/>
            <a:ln>
              <a:noFill/>
            </a:ln>
          </p:spPr>
        </p:pic>
        <p:pic>
          <p:nvPicPr>
            <p:cNvPr id="12" name="图片 1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02865" y="1822224"/>
              <a:ext cx="2585085" cy="2025876"/>
            </a:xfrm>
            <a:prstGeom prst="rect">
              <a:avLst/>
            </a:prstGeom>
            <a:noFill/>
            <a:ln>
              <a:noFill/>
            </a:ln>
          </p:spPr>
        </p:pic>
      </p:grpSp>
    </p:spTree>
    <p:extLst>
      <p:ext uri="{BB962C8B-B14F-4D97-AF65-F5344CB8AC3E}">
        <p14:creationId xmlns:p14="http://schemas.microsoft.com/office/powerpoint/2010/main" val="2727549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25094" y="870547"/>
            <a:ext cx="9574818" cy="707886"/>
          </a:xfrm>
          <a:prstGeom prst="rect">
            <a:avLst/>
          </a:prstGeom>
        </p:spPr>
        <p:txBody>
          <a:bodyPr wrap="square">
            <a:spAutoFit/>
          </a:bodyPr>
          <a:lstStyle/>
          <a:p>
            <a:r>
              <a:rPr lang="zh-CN" altLang="en-US" sz="2000" dirty="0" smtClean="0">
                <a:solidFill>
                  <a:srgbClr val="004288"/>
                </a:solidFill>
                <a:latin typeface="微软雅黑" panose="020B0503020204020204" pitchFamily="34" charset="-122"/>
                <a:ea typeface="微软雅黑" panose="020B0503020204020204" pitchFamily="34" charset="-122"/>
                <a:cs typeface="Times New Roman" panose="02020603050405020304" pitchFamily="18" charset="0"/>
              </a:rPr>
              <a:t>相对于低通滤波器，卡尔曼滤波对于信号的频率没有要求，</a:t>
            </a:r>
            <a:r>
              <a:rPr lang="zh-CN" altLang="zh-CN" sz="2000" dirty="0" smtClean="0">
                <a:solidFill>
                  <a:srgbClr val="004288"/>
                </a:solidFill>
                <a:latin typeface="微软雅黑" panose="020B0503020204020204" pitchFamily="34" charset="-122"/>
                <a:ea typeface="微软雅黑" panose="020B0503020204020204" pitchFamily="34" charset="-122"/>
                <a:cs typeface="Times New Roman" panose="02020603050405020304" pitchFamily="18" charset="0"/>
              </a:rPr>
              <a:t>真</a:t>
            </a:r>
            <a:r>
              <a:rPr lang="zh-CN" altLang="zh-CN" sz="2000" dirty="0">
                <a:solidFill>
                  <a:srgbClr val="004288"/>
                </a:solidFill>
                <a:latin typeface="微软雅黑" panose="020B0503020204020204" pitchFamily="34" charset="-122"/>
                <a:ea typeface="微软雅黑" panose="020B0503020204020204" pitchFamily="34" charset="-122"/>
                <a:cs typeface="Times New Roman" panose="02020603050405020304" pitchFamily="18" charset="0"/>
              </a:rPr>
              <a:t>实值分别设置为频率为</a:t>
            </a:r>
            <a:r>
              <a:rPr lang="en-US" altLang="zh-CN" sz="2000" dirty="0">
                <a:solidFill>
                  <a:srgbClr val="004288"/>
                </a:solidFill>
                <a:latin typeface="微软雅黑" panose="020B0503020204020204" pitchFamily="34" charset="-122"/>
                <a:ea typeface="微软雅黑" panose="020B0503020204020204" pitchFamily="34" charset="-122"/>
              </a:rPr>
              <a:t>0.1Hz</a:t>
            </a:r>
            <a:r>
              <a:rPr lang="zh-CN" altLang="zh-CN" sz="2000" dirty="0">
                <a:solidFill>
                  <a:srgbClr val="004288"/>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solidFill>
                  <a:srgbClr val="004288"/>
                </a:solidFill>
                <a:latin typeface="微软雅黑" panose="020B0503020204020204" pitchFamily="34" charset="-122"/>
                <a:ea typeface="微软雅黑" panose="020B0503020204020204" pitchFamily="34" charset="-122"/>
              </a:rPr>
              <a:t>1Hz</a:t>
            </a:r>
            <a:r>
              <a:rPr lang="zh-CN" altLang="zh-CN" sz="2000" dirty="0">
                <a:solidFill>
                  <a:srgbClr val="004288"/>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solidFill>
                  <a:srgbClr val="004288"/>
                </a:solidFill>
                <a:latin typeface="微软雅黑" panose="020B0503020204020204" pitchFamily="34" charset="-122"/>
                <a:ea typeface="微软雅黑" panose="020B0503020204020204" pitchFamily="34" charset="-122"/>
              </a:rPr>
              <a:t>10Hz</a:t>
            </a:r>
            <a:r>
              <a:rPr lang="zh-CN" altLang="zh-CN" sz="2000" dirty="0">
                <a:solidFill>
                  <a:srgbClr val="004288"/>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solidFill>
                  <a:srgbClr val="004288"/>
                </a:solidFill>
                <a:latin typeface="微软雅黑" panose="020B0503020204020204" pitchFamily="34" charset="-122"/>
                <a:ea typeface="微软雅黑" panose="020B0503020204020204" pitchFamily="34" charset="-122"/>
              </a:rPr>
              <a:t>100H</a:t>
            </a:r>
            <a:r>
              <a:rPr lang="zh-CN" altLang="zh-CN" sz="2000" dirty="0">
                <a:solidFill>
                  <a:srgbClr val="004288"/>
                </a:solidFill>
                <a:latin typeface="微软雅黑" panose="020B0503020204020204" pitchFamily="34" charset="-122"/>
                <a:ea typeface="微软雅黑" panose="020B0503020204020204" pitchFamily="34" charset="-122"/>
                <a:cs typeface="Times New Roman" panose="02020603050405020304" pitchFamily="18" charset="0"/>
              </a:rPr>
              <a:t>的正弦信号，并加上白噪声信号后进行卡尔曼滤波</a:t>
            </a:r>
            <a:endParaRPr lang="zh-CN" altLang="en-US" sz="2000" dirty="0">
              <a:solidFill>
                <a:srgbClr val="004288"/>
              </a:solidFill>
              <a:latin typeface="微软雅黑" panose="020B0503020204020204" pitchFamily="34" charset="-122"/>
              <a:ea typeface="微软雅黑" panose="020B0503020204020204" pitchFamily="34" charset="-122"/>
            </a:endParaRPr>
          </a:p>
        </p:txBody>
      </p:sp>
      <p:sp>
        <p:nvSpPr>
          <p:cNvPr id="3" name="矩形 2"/>
          <p:cNvSpPr/>
          <p:nvPr/>
        </p:nvSpPr>
        <p:spPr>
          <a:xfrm>
            <a:off x="0" y="0"/>
            <a:ext cx="12192000" cy="78232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302000" y="61744"/>
            <a:ext cx="6299200" cy="646331"/>
          </a:xfrm>
          <a:prstGeom prst="rect">
            <a:avLst/>
          </a:prstGeom>
          <a:noFill/>
        </p:spPr>
        <p:txBody>
          <a:bodyPr wrap="squar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飞潜</a:t>
            </a:r>
            <a:r>
              <a:rPr lang="zh-CN" altLang="en-US" sz="3600" dirty="0" smtClean="0">
                <a:solidFill>
                  <a:schemeClr val="bg1"/>
                </a:solidFill>
                <a:latin typeface="微软雅黑" panose="020B0503020204020204" pitchFamily="34" charset="-122"/>
                <a:ea typeface="微软雅黑" panose="020B0503020204020204" pitchFamily="34" charset="-122"/>
              </a:rPr>
              <a:t>器传感器数据处理仿真</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0" y="0"/>
            <a:ext cx="863600" cy="782320"/>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152400" y="-130850"/>
            <a:ext cx="558800" cy="923330"/>
          </a:xfrm>
          <a:prstGeom prst="rect">
            <a:avLst/>
          </a:prstGeom>
          <a:noFill/>
        </p:spPr>
        <p:txBody>
          <a:bodyPr wrap="square" rtlCol="0">
            <a:spAutoFit/>
          </a:bodyPr>
          <a:lstStyle/>
          <a:p>
            <a:r>
              <a:rPr lang="en-US" altLang="zh-CN" sz="5400" b="1" dirty="0">
                <a:solidFill>
                  <a:schemeClr val="bg1"/>
                </a:solidFill>
                <a:latin typeface="仿宋" panose="02010609060101010101" pitchFamily="49" charset="-122"/>
                <a:ea typeface="仿宋" panose="02010609060101010101" pitchFamily="49" charset="-122"/>
              </a:rPr>
              <a:t>1</a:t>
            </a:r>
            <a:endParaRPr lang="zh-CN" altLang="en-US" sz="5400" b="1" dirty="0">
              <a:solidFill>
                <a:schemeClr val="bg1"/>
              </a:solidFill>
              <a:latin typeface="仿宋" panose="02010609060101010101" pitchFamily="49" charset="-122"/>
              <a:ea typeface="仿宋" panose="02010609060101010101" pitchFamily="49" charset="-122"/>
            </a:endParaRPr>
          </a:p>
        </p:txBody>
      </p:sp>
      <p:grpSp>
        <p:nvGrpSpPr>
          <p:cNvPr id="7" name="画布 21"/>
          <p:cNvGrpSpPr/>
          <p:nvPr/>
        </p:nvGrpSpPr>
        <p:grpSpPr>
          <a:xfrm>
            <a:off x="946912" y="1690351"/>
            <a:ext cx="10298176" cy="5167649"/>
            <a:chOff x="0" y="0"/>
            <a:chExt cx="5274310" cy="3591560"/>
          </a:xfrm>
        </p:grpSpPr>
        <p:sp>
          <p:nvSpPr>
            <p:cNvPr id="8" name="矩形 7"/>
            <p:cNvSpPr/>
            <p:nvPr/>
          </p:nvSpPr>
          <p:spPr>
            <a:xfrm>
              <a:off x="0" y="0"/>
              <a:ext cx="5274310" cy="3591560"/>
            </a:xfrm>
            <a:prstGeom prst="rect">
              <a:avLst/>
            </a:prstGeom>
          </p:spPr>
        </p:sp>
        <p:pic>
          <p:nvPicPr>
            <p:cNvPr id="9" name="图片 8"/>
            <p:cNvPicPr>
              <a:picLocks noChangeAspect="1"/>
            </p:cNvPicPr>
            <p:nvPr/>
          </p:nvPicPr>
          <p:blipFill>
            <a:blip r:embed="rId2"/>
            <a:stretch>
              <a:fillRect/>
            </a:stretch>
          </p:blipFill>
          <p:spPr>
            <a:xfrm>
              <a:off x="0" y="1"/>
              <a:ext cx="2682239" cy="1835149"/>
            </a:xfrm>
            <a:prstGeom prst="rect">
              <a:avLst/>
            </a:prstGeom>
          </p:spPr>
        </p:pic>
        <p:pic>
          <p:nvPicPr>
            <p:cNvPr id="10" name="图片 9"/>
            <p:cNvPicPr>
              <a:picLocks noChangeAspect="1"/>
            </p:cNvPicPr>
            <p:nvPr/>
          </p:nvPicPr>
          <p:blipFill>
            <a:blip r:embed="rId3"/>
            <a:stretch>
              <a:fillRect/>
            </a:stretch>
          </p:blipFill>
          <p:spPr>
            <a:xfrm>
              <a:off x="2543175" y="0"/>
              <a:ext cx="2683509" cy="1854200"/>
            </a:xfrm>
            <a:prstGeom prst="rect">
              <a:avLst/>
            </a:prstGeom>
          </p:spPr>
        </p:pic>
        <p:pic>
          <p:nvPicPr>
            <p:cNvPr id="11" name="图片 10"/>
            <p:cNvPicPr>
              <a:picLocks noChangeAspect="1"/>
            </p:cNvPicPr>
            <p:nvPr/>
          </p:nvPicPr>
          <p:blipFill>
            <a:blip r:embed="rId4"/>
            <a:stretch>
              <a:fillRect/>
            </a:stretch>
          </p:blipFill>
          <p:spPr>
            <a:xfrm>
              <a:off x="0" y="1771452"/>
              <a:ext cx="2697480" cy="1784548"/>
            </a:xfrm>
            <a:prstGeom prst="rect">
              <a:avLst/>
            </a:prstGeom>
          </p:spPr>
        </p:pic>
        <p:pic>
          <p:nvPicPr>
            <p:cNvPr id="12" name="图片 11"/>
            <p:cNvPicPr>
              <a:picLocks noChangeAspect="1"/>
            </p:cNvPicPr>
            <p:nvPr/>
          </p:nvPicPr>
          <p:blipFill>
            <a:blip r:embed="rId5"/>
            <a:stretch>
              <a:fillRect/>
            </a:stretch>
          </p:blipFill>
          <p:spPr>
            <a:xfrm>
              <a:off x="2514176" y="1821839"/>
              <a:ext cx="2760134" cy="1715111"/>
            </a:xfrm>
            <a:prstGeom prst="rect">
              <a:avLst/>
            </a:prstGeom>
          </p:spPr>
        </p:pic>
      </p:grpSp>
    </p:spTree>
    <p:extLst>
      <p:ext uri="{BB962C8B-B14F-4D97-AF65-F5344CB8AC3E}">
        <p14:creationId xmlns:p14="http://schemas.microsoft.com/office/powerpoint/2010/main" val="3905087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78232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541520" y="40094"/>
            <a:ext cx="6299200" cy="646331"/>
          </a:xfrm>
          <a:prstGeom prst="rect">
            <a:avLst/>
          </a:prstGeom>
          <a:noFill/>
        </p:spPr>
        <p:txBody>
          <a:bodyPr wrap="square" rtlCol="0">
            <a:spAutoFit/>
          </a:bodyPr>
          <a:lstStyle/>
          <a:p>
            <a:r>
              <a:rPr lang="zh-CN" altLang="en-US" sz="3600" dirty="0" smtClean="0">
                <a:solidFill>
                  <a:schemeClr val="bg1"/>
                </a:solidFill>
                <a:latin typeface="微软雅黑" panose="020B0503020204020204" pitchFamily="34" charset="-122"/>
                <a:ea typeface="微软雅黑" panose="020B0503020204020204" pitchFamily="34" charset="-122"/>
              </a:rPr>
              <a:t>飞</a:t>
            </a:r>
            <a:r>
              <a:rPr lang="zh-CN" altLang="en-US" sz="3600" dirty="0">
                <a:solidFill>
                  <a:schemeClr val="bg1"/>
                </a:solidFill>
                <a:latin typeface="微软雅黑" panose="020B0503020204020204" pitchFamily="34" charset="-122"/>
                <a:ea typeface="微软雅黑" panose="020B0503020204020204" pitchFamily="34" charset="-122"/>
              </a:rPr>
              <a:t>潜</a:t>
            </a:r>
            <a:r>
              <a:rPr lang="zh-CN" altLang="en-US" sz="3600" dirty="0" smtClean="0">
                <a:solidFill>
                  <a:schemeClr val="bg1"/>
                </a:solidFill>
                <a:latin typeface="微软雅黑" panose="020B0503020204020204" pitchFamily="34" charset="-122"/>
                <a:ea typeface="微软雅黑" panose="020B0503020204020204" pitchFamily="34" charset="-122"/>
              </a:rPr>
              <a:t>器仿真模型</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0" y="0"/>
            <a:ext cx="863600" cy="714325"/>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152400" y="-130850"/>
            <a:ext cx="558800" cy="923330"/>
          </a:xfrm>
          <a:prstGeom prst="rect">
            <a:avLst/>
          </a:prstGeom>
          <a:noFill/>
        </p:spPr>
        <p:txBody>
          <a:bodyPr wrap="square" rtlCol="0">
            <a:spAutoFit/>
          </a:bodyPr>
          <a:lstStyle/>
          <a:p>
            <a:r>
              <a:rPr lang="en-US" altLang="zh-CN" sz="5400" b="1" dirty="0">
                <a:solidFill>
                  <a:schemeClr val="bg1"/>
                </a:solidFill>
                <a:latin typeface="仿宋" panose="02010609060101010101" pitchFamily="49" charset="-122"/>
                <a:ea typeface="仿宋" panose="02010609060101010101" pitchFamily="49" charset="-122"/>
              </a:rPr>
              <a:t>2</a:t>
            </a:r>
            <a:endParaRPr lang="zh-CN" altLang="en-US" sz="5400" b="1" dirty="0">
              <a:solidFill>
                <a:schemeClr val="bg1"/>
              </a:solidFill>
              <a:latin typeface="仿宋" panose="02010609060101010101" pitchFamily="49" charset="-122"/>
              <a:ea typeface="仿宋" panose="02010609060101010101" pitchFamily="49" charset="-122"/>
            </a:endParaRPr>
          </a:p>
        </p:txBody>
      </p:sp>
      <p:pic>
        <p:nvPicPr>
          <p:cNvPr id="5" name="图片 4"/>
          <p:cNvPicPr>
            <a:picLocks noChangeAspect="1"/>
          </p:cNvPicPr>
          <p:nvPr/>
        </p:nvPicPr>
        <p:blipFill>
          <a:blip r:embed="rId2"/>
          <a:stretch>
            <a:fillRect/>
          </a:stretch>
        </p:blipFill>
        <p:spPr>
          <a:xfrm>
            <a:off x="0" y="714325"/>
            <a:ext cx="12213236" cy="5720081"/>
          </a:xfrm>
          <a:prstGeom prst="rect">
            <a:avLst/>
          </a:prstGeom>
        </p:spPr>
      </p:pic>
      <p:sp>
        <p:nvSpPr>
          <p:cNvPr id="6" name="矩形 5"/>
          <p:cNvSpPr/>
          <p:nvPr/>
        </p:nvSpPr>
        <p:spPr>
          <a:xfrm>
            <a:off x="5019040" y="2865120"/>
            <a:ext cx="5699760" cy="2204720"/>
          </a:xfrm>
          <a:prstGeom prst="rect">
            <a:avLst/>
          </a:prstGeom>
          <a:no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7" name="矩形 6"/>
          <p:cNvSpPr/>
          <p:nvPr/>
        </p:nvSpPr>
        <p:spPr>
          <a:xfrm>
            <a:off x="1620978" y="1896402"/>
            <a:ext cx="9514382" cy="3691598"/>
          </a:xfrm>
          <a:prstGeom prst="rect">
            <a:avLst/>
          </a:prstGeom>
          <a:noFill/>
          <a:ln>
            <a:solidFill>
              <a:schemeClr val="accent2"/>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8" name="文本框 7"/>
          <p:cNvSpPr txBox="1"/>
          <p:nvPr/>
        </p:nvSpPr>
        <p:spPr>
          <a:xfrm>
            <a:off x="7767778" y="4499620"/>
            <a:ext cx="1442720" cy="461665"/>
          </a:xfrm>
          <a:prstGeom prst="rect">
            <a:avLst/>
          </a:prstGeom>
          <a:noFill/>
        </p:spPr>
        <p:txBody>
          <a:bodyPr wrap="square" rtlCol="0">
            <a:spAutoFit/>
          </a:bodyPr>
          <a:lstStyle/>
          <a:p>
            <a:r>
              <a:rPr lang="zh-CN" altLang="en-US" sz="2400" dirty="0" smtClean="0">
                <a:solidFill>
                  <a:srgbClr val="FF0000"/>
                </a:solidFill>
              </a:rPr>
              <a:t>姿态环</a:t>
            </a:r>
            <a:endParaRPr lang="zh-CN" altLang="en-US" sz="2400" dirty="0">
              <a:solidFill>
                <a:srgbClr val="FF0000"/>
              </a:solidFill>
            </a:endParaRPr>
          </a:p>
        </p:txBody>
      </p:sp>
      <p:sp>
        <p:nvSpPr>
          <p:cNvPr id="9" name="文本框 8"/>
          <p:cNvSpPr txBox="1"/>
          <p:nvPr/>
        </p:nvSpPr>
        <p:spPr>
          <a:xfrm>
            <a:off x="5130800" y="5181642"/>
            <a:ext cx="1442720" cy="461665"/>
          </a:xfrm>
          <a:prstGeom prst="rect">
            <a:avLst/>
          </a:prstGeom>
          <a:noFill/>
        </p:spPr>
        <p:txBody>
          <a:bodyPr wrap="square" rtlCol="0">
            <a:spAutoFit/>
          </a:bodyPr>
          <a:lstStyle/>
          <a:p>
            <a:r>
              <a:rPr lang="zh-CN" altLang="en-US" sz="2400" dirty="0">
                <a:solidFill>
                  <a:schemeClr val="accent2"/>
                </a:solidFill>
              </a:rPr>
              <a:t>位</a:t>
            </a:r>
            <a:r>
              <a:rPr lang="zh-CN" altLang="en-US" sz="2400" dirty="0" smtClean="0">
                <a:solidFill>
                  <a:schemeClr val="accent2"/>
                </a:solidFill>
              </a:rPr>
              <a:t>置环</a:t>
            </a:r>
            <a:endParaRPr lang="zh-CN" altLang="en-US" sz="2400" dirty="0">
              <a:solidFill>
                <a:schemeClr val="accent2"/>
              </a:solidFill>
            </a:endParaRPr>
          </a:p>
        </p:txBody>
      </p:sp>
      <p:sp>
        <p:nvSpPr>
          <p:cNvPr id="11" name="线形标注 1 10"/>
          <p:cNvSpPr/>
          <p:nvPr/>
        </p:nvSpPr>
        <p:spPr>
          <a:xfrm>
            <a:off x="4673600" y="836637"/>
            <a:ext cx="1330960" cy="846406"/>
          </a:xfrm>
          <a:prstGeom prst="borderCallout1">
            <a:avLst>
              <a:gd name="adj1" fmla="val 87171"/>
              <a:gd name="adj2" fmla="val 595"/>
              <a:gd name="adj3" fmla="val 204928"/>
              <a:gd name="adj4" fmla="val -40507"/>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文本框 11"/>
          <p:cNvSpPr txBox="1"/>
          <p:nvPr/>
        </p:nvSpPr>
        <p:spPr>
          <a:xfrm>
            <a:off x="4673600" y="913365"/>
            <a:ext cx="1321258" cy="707886"/>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姿态解算模块</a:t>
            </a:r>
            <a:endParaRPr lang="zh-CN" altLang="en-US" sz="2000" dirty="0">
              <a:latin typeface="微软雅黑" panose="020B0503020204020204" pitchFamily="34" charset="-122"/>
              <a:ea typeface="微软雅黑" panose="020B0503020204020204" pitchFamily="34" charset="-122"/>
            </a:endParaRPr>
          </a:p>
        </p:txBody>
      </p:sp>
      <p:sp>
        <p:nvSpPr>
          <p:cNvPr id="13" name="线形标注 1 12"/>
          <p:cNvSpPr/>
          <p:nvPr/>
        </p:nvSpPr>
        <p:spPr>
          <a:xfrm>
            <a:off x="8006080" y="801927"/>
            <a:ext cx="1330960" cy="846406"/>
          </a:xfrm>
          <a:prstGeom prst="borderCallout1">
            <a:avLst>
              <a:gd name="adj1" fmla="val 87171"/>
              <a:gd name="adj2" fmla="val 595"/>
              <a:gd name="adj3" fmla="val 201327"/>
              <a:gd name="adj4" fmla="val -3974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4" name="文本框 13"/>
          <p:cNvSpPr txBox="1"/>
          <p:nvPr/>
        </p:nvSpPr>
        <p:spPr>
          <a:xfrm>
            <a:off x="7995920" y="892908"/>
            <a:ext cx="1341120" cy="707886"/>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力与力矩解算模块</a:t>
            </a:r>
            <a:endParaRPr lang="zh-CN" altLang="en-US" sz="2000" dirty="0">
              <a:latin typeface="微软雅黑" panose="020B0503020204020204" pitchFamily="34" charset="-122"/>
              <a:ea typeface="微软雅黑" panose="020B0503020204020204" pitchFamily="34" charset="-122"/>
            </a:endParaRPr>
          </a:p>
        </p:txBody>
      </p:sp>
      <p:sp>
        <p:nvSpPr>
          <p:cNvPr id="15" name="线形标注 1 14"/>
          <p:cNvSpPr/>
          <p:nvPr/>
        </p:nvSpPr>
        <p:spPr>
          <a:xfrm>
            <a:off x="1797404" y="960445"/>
            <a:ext cx="1468120" cy="783134"/>
          </a:xfrm>
          <a:prstGeom prst="borderCallout1">
            <a:avLst>
              <a:gd name="adj1" fmla="val 100295"/>
              <a:gd name="adj2" fmla="val 62492"/>
              <a:gd name="adj3" fmla="val 203296"/>
              <a:gd name="adj4" fmla="val 93444"/>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6" name="文本框 15"/>
          <p:cNvSpPr txBox="1"/>
          <p:nvPr/>
        </p:nvSpPr>
        <p:spPr>
          <a:xfrm>
            <a:off x="1914244" y="984961"/>
            <a:ext cx="1564640" cy="707886"/>
          </a:xfrm>
          <a:prstGeom prst="rect">
            <a:avLst/>
          </a:prstGeom>
          <a:noFill/>
        </p:spPr>
        <p:txBody>
          <a:bodyPr wrap="square" rtlCol="0">
            <a:spAutoFit/>
          </a:bodyPr>
          <a:lstStyle/>
          <a:p>
            <a:r>
              <a:rPr lang="en-US" altLang="zh-CN" sz="2000" dirty="0" smtClean="0">
                <a:latin typeface="微软雅黑" panose="020B0503020204020204" pitchFamily="34" charset="-122"/>
                <a:ea typeface="微软雅黑" panose="020B0503020204020204" pitchFamily="34" charset="-122"/>
              </a:rPr>
              <a:t>PID</a:t>
            </a:r>
            <a:r>
              <a:rPr lang="zh-CN" altLang="en-US" sz="2000" dirty="0" smtClean="0">
                <a:latin typeface="微软雅黑" panose="020B0503020204020204" pitchFamily="34" charset="-122"/>
                <a:ea typeface="微软雅黑" panose="020B0503020204020204" pitchFamily="34" charset="-122"/>
              </a:rPr>
              <a:t>位置控制器</a:t>
            </a:r>
            <a:endParaRPr lang="zh-CN" altLang="en-US" sz="2000" dirty="0">
              <a:latin typeface="微软雅黑" panose="020B0503020204020204" pitchFamily="34" charset="-122"/>
              <a:ea typeface="微软雅黑" panose="020B0503020204020204" pitchFamily="34" charset="-122"/>
            </a:endParaRPr>
          </a:p>
        </p:txBody>
      </p:sp>
      <p:sp>
        <p:nvSpPr>
          <p:cNvPr id="17" name="线形标注 1 16"/>
          <p:cNvSpPr/>
          <p:nvPr/>
        </p:nvSpPr>
        <p:spPr>
          <a:xfrm>
            <a:off x="5852160" y="4115526"/>
            <a:ext cx="1016000" cy="710473"/>
          </a:xfrm>
          <a:prstGeom prst="borderCallout1">
            <a:avLst>
              <a:gd name="adj1" fmla="val 4210"/>
              <a:gd name="adj2" fmla="val 50595"/>
              <a:gd name="adj3" fmla="val -54947"/>
              <a:gd name="adj4" fmla="val 16279"/>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8" name="文本框 17"/>
          <p:cNvSpPr txBox="1"/>
          <p:nvPr/>
        </p:nvSpPr>
        <p:spPr>
          <a:xfrm>
            <a:off x="5783809" y="4171325"/>
            <a:ext cx="1188720" cy="646331"/>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rPr>
              <a:t>PID</a:t>
            </a:r>
            <a:r>
              <a:rPr lang="zh-CN" altLang="en-US" dirty="0" smtClean="0">
                <a:latin typeface="微软雅黑" panose="020B0503020204020204" pitchFamily="34" charset="-122"/>
                <a:ea typeface="微软雅黑" panose="020B0503020204020204" pitchFamily="34" charset="-122"/>
              </a:rPr>
              <a:t>姿态控制器</a:t>
            </a:r>
            <a:endParaRPr lang="zh-CN" altLang="en-US" dirty="0">
              <a:latin typeface="微软雅黑" panose="020B0503020204020204" pitchFamily="34" charset="-122"/>
              <a:ea typeface="微软雅黑" panose="020B0503020204020204" pitchFamily="34" charset="-122"/>
            </a:endParaRPr>
          </a:p>
        </p:txBody>
      </p:sp>
      <p:sp>
        <p:nvSpPr>
          <p:cNvPr id="19" name="矩形 18"/>
          <p:cNvSpPr/>
          <p:nvPr/>
        </p:nvSpPr>
        <p:spPr>
          <a:xfrm>
            <a:off x="0" y="5836068"/>
            <a:ext cx="12303760" cy="102193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4046728" y="6090224"/>
            <a:ext cx="6553200" cy="523220"/>
          </a:xfrm>
          <a:prstGeom prst="rect">
            <a:avLst/>
          </a:prstGeom>
          <a:noFill/>
        </p:spPr>
        <p:txBody>
          <a:bodyPr wrap="square" rtlCol="0">
            <a:spAutoFit/>
          </a:bodyPr>
          <a:lstStyle/>
          <a:p>
            <a:r>
              <a:rPr lang="zh-CN" altLang="en-US" sz="2800" dirty="0" smtClean="0">
                <a:solidFill>
                  <a:schemeClr val="bg1"/>
                </a:solidFill>
                <a:latin typeface="微软雅黑" panose="020B0503020204020204" pitchFamily="34" charset="-122"/>
                <a:ea typeface="微软雅黑" panose="020B0503020204020204" pitchFamily="34" charset="-122"/>
              </a:rPr>
              <a:t>飞潜器</a:t>
            </a:r>
            <a:r>
              <a:rPr lang="en-US" altLang="zh-CN" sz="2800" dirty="0" smtClean="0">
                <a:solidFill>
                  <a:schemeClr val="bg1"/>
                </a:solidFill>
                <a:latin typeface="微软雅黑" panose="020B0503020204020204" pitchFamily="34" charset="-122"/>
                <a:ea typeface="微软雅黑" panose="020B0503020204020204" pitchFamily="34" charset="-122"/>
              </a:rPr>
              <a:t>Simulink</a:t>
            </a:r>
            <a:r>
              <a:rPr lang="zh-CN" altLang="en-US" sz="2800" dirty="0" smtClean="0">
                <a:solidFill>
                  <a:schemeClr val="bg1"/>
                </a:solidFill>
                <a:latin typeface="微软雅黑" panose="020B0503020204020204" pitchFamily="34" charset="-122"/>
                <a:ea typeface="微软雅黑" panose="020B0503020204020204" pitchFamily="34" charset="-122"/>
              </a:rPr>
              <a:t>模型结构</a:t>
            </a:r>
            <a:endParaRPr lang="zh-CN" altLang="en-US" sz="2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0738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9" grpId="0"/>
      <p:bldP spid="11" grpId="0" animBg="1"/>
      <p:bldP spid="12" grpId="0"/>
      <p:bldP spid="13" grpId="0" animBg="1"/>
      <p:bldP spid="14" grpId="0"/>
      <p:bldP spid="15" grpId="0" animBg="1"/>
      <p:bldP spid="16" grpId="0"/>
      <p:bldP spid="17" grpId="0" animBg="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p:nvPr/>
        </p:nvPicPr>
        <p:blipFill>
          <a:blip r:embed="rId2">
            <a:extLst>
              <a:ext uri="{28A0092B-C50C-407E-A947-70E740481C1C}">
                <a14:useLocalDpi xmlns:a14="http://schemas.microsoft.com/office/drawing/2010/main" val="0"/>
              </a:ext>
            </a:extLst>
          </a:blip>
          <a:srcRect/>
          <a:stretch>
            <a:fillRect/>
          </a:stretch>
        </p:blipFill>
        <p:spPr bwMode="auto">
          <a:xfrm>
            <a:off x="603504" y="1531970"/>
            <a:ext cx="10999216" cy="5079065"/>
          </a:xfrm>
          <a:prstGeom prst="rect">
            <a:avLst/>
          </a:prstGeom>
          <a:noFill/>
          <a:ln>
            <a:noFill/>
          </a:ln>
        </p:spPr>
      </p:pic>
      <p:pic>
        <p:nvPicPr>
          <p:cNvPr id="7" name="图片 6"/>
          <p:cNvPicPr/>
          <p:nvPr/>
        </p:nvPicPr>
        <p:blipFill>
          <a:blip r:embed="rId3"/>
          <a:stretch>
            <a:fillRect/>
          </a:stretch>
        </p:blipFill>
        <p:spPr>
          <a:xfrm>
            <a:off x="705983" y="1531230"/>
            <a:ext cx="11034033" cy="5154095"/>
          </a:xfrm>
          <a:prstGeom prst="rect">
            <a:avLst/>
          </a:prstGeom>
        </p:spPr>
      </p:pic>
      <p:sp>
        <p:nvSpPr>
          <p:cNvPr id="2" name="矩形 1"/>
          <p:cNvSpPr/>
          <p:nvPr/>
        </p:nvSpPr>
        <p:spPr>
          <a:xfrm>
            <a:off x="0" y="0"/>
            <a:ext cx="12192000" cy="78232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0" y="0"/>
            <a:ext cx="863600" cy="782320"/>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4064000" y="135989"/>
            <a:ext cx="4927600" cy="646331"/>
          </a:xfrm>
          <a:prstGeom prst="rect">
            <a:avLst/>
          </a:prstGeom>
          <a:noFill/>
        </p:spPr>
        <p:txBody>
          <a:bodyPr wrap="squar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飞潜</a:t>
            </a:r>
            <a:r>
              <a:rPr lang="zh-CN" altLang="en-US" sz="3600" dirty="0" smtClean="0">
                <a:solidFill>
                  <a:schemeClr val="bg1"/>
                </a:solidFill>
                <a:latin typeface="微软雅黑" panose="020B0503020204020204" pitchFamily="34" charset="-122"/>
                <a:ea typeface="微软雅黑" panose="020B0503020204020204" pitchFamily="34" charset="-122"/>
              </a:rPr>
              <a:t>器空中运动仿真</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52400" y="-130850"/>
            <a:ext cx="558800" cy="923330"/>
          </a:xfrm>
          <a:prstGeom prst="rect">
            <a:avLst/>
          </a:prstGeom>
          <a:noFill/>
        </p:spPr>
        <p:txBody>
          <a:bodyPr wrap="square" rtlCol="0">
            <a:spAutoFit/>
          </a:bodyPr>
          <a:lstStyle/>
          <a:p>
            <a:r>
              <a:rPr lang="en-US" altLang="zh-CN" sz="5400" b="1" dirty="0">
                <a:solidFill>
                  <a:schemeClr val="bg1"/>
                </a:solidFill>
                <a:latin typeface="仿宋" panose="02010609060101010101" pitchFamily="49" charset="-122"/>
                <a:ea typeface="仿宋" panose="02010609060101010101" pitchFamily="49" charset="-122"/>
              </a:rPr>
              <a:t>3</a:t>
            </a:r>
            <a:endParaRPr lang="zh-CN" altLang="en-US" sz="5400" b="1" dirty="0">
              <a:solidFill>
                <a:schemeClr val="bg1"/>
              </a:solidFill>
              <a:latin typeface="仿宋" panose="02010609060101010101" pitchFamily="49" charset="-122"/>
              <a:ea typeface="仿宋" panose="02010609060101010101" pitchFamily="49" charset="-122"/>
            </a:endParaRPr>
          </a:p>
        </p:txBody>
      </p:sp>
      <mc:AlternateContent xmlns:mc="http://schemas.openxmlformats.org/markup-compatibility/2006" xmlns:a14="http://schemas.microsoft.com/office/drawing/2010/main">
        <mc:Choice Requires="a14">
          <p:sp>
            <p:nvSpPr>
              <p:cNvPr id="5" name="矩形 4"/>
              <p:cNvSpPr/>
              <p:nvPr/>
            </p:nvSpPr>
            <p:spPr>
              <a:xfrm>
                <a:off x="603504" y="960472"/>
                <a:ext cx="10851896" cy="645048"/>
              </a:xfrm>
              <a:prstGeom prst="rect">
                <a:avLst/>
              </a:prstGeom>
            </p:spPr>
            <p:txBody>
              <a:bodyPr wrap="square">
                <a:spAutoFit/>
              </a:bodyPr>
              <a:lstStyle/>
              <a:p>
                <a:r>
                  <a:rPr lang="zh-CN" altLang="zh-CN" sz="2400" dirty="0" smtClean="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设置</a:t>
                </a:r>
                <a:r>
                  <a:rPr lang="en-US" altLang="zh-CN" sz="2400" i="1" dirty="0" err="1">
                    <a:solidFill>
                      <a:schemeClr val="accent1">
                        <a:lumMod val="50000"/>
                      </a:schemeClr>
                    </a:solidFill>
                    <a:latin typeface="微软雅黑" panose="020B0503020204020204" pitchFamily="34" charset="-122"/>
                    <a:ea typeface="微软雅黑" panose="020B0503020204020204" pitchFamily="34" charset="-122"/>
                  </a:rPr>
                  <a:t>x,y,z</a:t>
                </a:r>
                <a:r>
                  <a:rPr lang="zh-CN" altLang="zh-CN" sz="24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方向路径曲线分别为</a:t>
                </a:r>
                <a14:m>
                  <m:oMath xmlns:m="http://schemas.openxmlformats.org/officeDocument/2006/math">
                    <m:r>
                      <m:rPr>
                        <m:sty m:val="p"/>
                      </m:rP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sin</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solidFill>
                              <a:schemeClr val="accent1">
                                <a:lumMod val="50000"/>
                              </a:schemeClr>
                            </a:solidFill>
                            <a:effectLst/>
                            <a:latin typeface="Cambria Math" panose="02040503050406030204" pitchFamily="18" charset="0"/>
                            <a:ea typeface="Cambria Math" panose="02040503050406030204" pitchFamily="18" charset="0"/>
                          </a:rPr>
                        </m:ctrlPr>
                      </m:fPr>
                      <m:num>
                        <m:r>
                          <m:rPr>
                            <m:sty m:val="p"/>
                          </m:rP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π</m:t>
                        </m:r>
                      </m:num>
                      <m:den>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3</m:t>
                        </m:r>
                      </m:den>
                    </m:f>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func>
                      <m:funcPr>
                        <m:ctrlPr>
                          <a:rPr lang="zh-CN" altLang="zh-CN" sz="2400" i="1">
                            <a:solidFill>
                              <a:schemeClr val="accent1">
                                <a:lumMod val="50000"/>
                              </a:schemeClr>
                            </a:solidFill>
                            <a:effectLst/>
                            <a:latin typeface="Cambria Math" panose="02040503050406030204" pitchFamily="18" charset="0"/>
                            <a:ea typeface="Cambria Math" panose="02040503050406030204" pitchFamily="18" charset="0"/>
                          </a:rPr>
                        </m:ctrlPr>
                      </m:funcPr>
                      <m:fName>
                        <m:r>
                          <m:rPr>
                            <m:sty m:val="p"/>
                          </m:rP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sin</m:t>
                        </m:r>
                      </m:fName>
                      <m:e>
                        <m:d>
                          <m:dPr>
                            <m:ctrlPr>
                              <a:rPr lang="zh-CN" altLang="zh-CN" sz="2400" i="1">
                                <a:solidFill>
                                  <a:schemeClr val="accent1">
                                    <a:lumMod val="50000"/>
                                  </a:schemeClr>
                                </a:solidFill>
                                <a:effectLst/>
                                <a:latin typeface="Cambria Math" panose="02040503050406030204" pitchFamily="18" charset="0"/>
                                <a:ea typeface="Cambria Math" panose="02040503050406030204" pitchFamily="18" charset="0"/>
                              </a:rPr>
                            </m:ctrlPr>
                          </m:dPr>
                          <m:e>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solidFill>
                                      <a:schemeClr val="accent1">
                                        <a:lumMod val="50000"/>
                                      </a:schemeClr>
                                    </a:solidFill>
                                    <a:effectLst/>
                                    <a:latin typeface="Cambria Math" panose="02040503050406030204" pitchFamily="18" charset="0"/>
                                    <a:ea typeface="Cambria Math" panose="02040503050406030204" pitchFamily="18" charset="0"/>
                                  </a:rPr>
                                </m:ctrlPr>
                              </m:fPr>
                              <m:num>
                                <m:r>
                                  <m:rPr>
                                    <m:sty m:val="p"/>
                                  </m:rP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π</m:t>
                                </m:r>
                              </m:num>
                              <m:den>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2</m:t>
                                </m:r>
                              </m:den>
                            </m:f>
                          </m:e>
                        </m:d>
                      </m:e>
                    </m:func>
                  </m:oMath>
                </a14:m>
                <a:r>
                  <a:rPr lang="zh-CN" altLang="zh-CN" sz="24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func>
                      <m:funcPr>
                        <m:ctrlPr>
                          <a:rPr lang="zh-CN" altLang="zh-CN" sz="2400" i="1">
                            <a:solidFill>
                              <a:schemeClr val="accent1">
                                <a:lumMod val="50000"/>
                              </a:schemeClr>
                            </a:solidFill>
                            <a:effectLst/>
                            <a:latin typeface="Cambria Math" panose="02040503050406030204" pitchFamily="18" charset="0"/>
                            <a:ea typeface="Cambria Math" panose="02040503050406030204" pitchFamily="18" charset="0"/>
                          </a:rPr>
                        </m:ctrlPr>
                      </m:funcPr>
                      <m:fName>
                        <m:r>
                          <m:rPr>
                            <m:sty m:val="p"/>
                          </m:rP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sin</m:t>
                        </m:r>
                      </m:fName>
                      <m:e>
                        <m:d>
                          <m:dPr>
                            <m:ctrlPr>
                              <a:rPr lang="zh-CN" altLang="zh-CN" sz="2400" i="1">
                                <a:solidFill>
                                  <a:schemeClr val="accent1">
                                    <a:lumMod val="50000"/>
                                  </a:schemeClr>
                                </a:solidFill>
                                <a:effectLst/>
                                <a:latin typeface="Cambria Math" panose="02040503050406030204" pitchFamily="18" charset="0"/>
                                <a:ea typeface="Cambria Math" panose="02040503050406030204" pitchFamily="18" charset="0"/>
                              </a:rPr>
                            </m:ctrlPr>
                          </m:dPr>
                          <m:e>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𝑡</m:t>
                            </m:r>
                          </m:e>
                        </m:d>
                      </m:e>
                    </m:func>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+1</m:t>
                    </m:r>
                  </m:oMath>
                </a14:m>
                <a:r>
                  <a:rPr lang="zh-CN" altLang="en-US" sz="2400" dirty="0" smtClean="0">
                    <a:solidFill>
                      <a:schemeClr val="accent1">
                        <a:lumMod val="50000"/>
                      </a:schemeClr>
                    </a:solidFill>
                    <a:latin typeface="微软雅黑" panose="020B0503020204020204" pitchFamily="34" charset="-122"/>
                    <a:ea typeface="微软雅黑" panose="020B0503020204020204" pitchFamily="34" charset="-122"/>
                  </a:rPr>
                  <a:t>，进行仿真</a:t>
                </a:r>
                <a:endParaRPr lang="zh-CN" altLang="en-US" sz="2400"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603504" y="960472"/>
                <a:ext cx="10851896" cy="645048"/>
              </a:xfrm>
              <a:prstGeom prst="rect">
                <a:avLst/>
              </a:prstGeom>
              <a:blipFill>
                <a:blip r:embed="rId4"/>
                <a:stretch>
                  <a:fillRect l="-843" b="-76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260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78232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0" y="0"/>
            <a:ext cx="863600" cy="782320"/>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4079240" y="146149"/>
            <a:ext cx="4521200" cy="646331"/>
          </a:xfrm>
          <a:prstGeom prst="rect">
            <a:avLst/>
          </a:prstGeom>
          <a:noFill/>
        </p:spPr>
        <p:txBody>
          <a:bodyPr wrap="squar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飞潜</a:t>
            </a:r>
            <a:r>
              <a:rPr lang="zh-CN" altLang="en-US" sz="3600" dirty="0" smtClean="0">
                <a:solidFill>
                  <a:schemeClr val="bg1"/>
                </a:solidFill>
                <a:latin typeface="微软雅黑" panose="020B0503020204020204" pitchFamily="34" charset="-122"/>
                <a:ea typeface="微软雅黑" panose="020B0503020204020204" pitchFamily="34" charset="-122"/>
              </a:rPr>
              <a:t>器</a:t>
            </a:r>
            <a:r>
              <a:rPr lang="zh-CN" altLang="en-US" sz="3600" dirty="0">
                <a:solidFill>
                  <a:schemeClr val="bg1"/>
                </a:solidFill>
                <a:latin typeface="微软雅黑" panose="020B0503020204020204" pitchFamily="34" charset="-122"/>
                <a:ea typeface="微软雅黑" panose="020B0503020204020204" pitchFamily="34" charset="-122"/>
              </a:rPr>
              <a:t>空</a:t>
            </a:r>
            <a:r>
              <a:rPr lang="zh-CN" altLang="en-US" sz="3600" dirty="0" smtClean="0">
                <a:solidFill>
                  <a:schemeClr val="bg1"/>
                </a:solidFill>
                <a:latin typeface="微软雅黑" panose="020B0503020204020204" pitchFamily="34" charset="-122"/>
                <a:ea typeface="微软雅黑" panose="020B0503020204020204" pitchFamily="34" charset="-122"/>
              </a:rPr>
              <a:t>中运动仿真</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52400" y="-130850"/>
            <a:ext cx="558800" cy="923330"/>
          </a:xfrm>
          <a:prstGeom prst="rect">
            <a:avLst/>
          </a:prstGeom>
          <a:noFill/>
        </p:spPr>
        <p:txBody>
          <a:bodyPr wrap="square" rtlCol="0">
            <a:spAutoFit/>
          </a:bodyPr>
          <a:lstStyle/>
          <a:p>
            <a:r>
              <a:rPr lang="en-US" altLang="zh-CN" sz="5400" b="1" dirty="0">
                <a:solidFill>
                  <a:schemeClr val="bg1"/>
                </a:solidFill>
                <a:latin typeface="仿宋" panose="02010609060101010101" pitchFamily="49" charset="-122"/>
                <a:ea typeface="仿宋" panose="02010609060101010101" pitchFamily="49" charset="-122"/>
              </a:rPr>
              <a:t>3</a:t>
            </a:r>
            <a:endParaRPr lang="zh-CN" altLang="en-US" sz="5400" b="1" dirty="0">
              <a:solidFill>
                <a:schemeClr val="bg1"/>
              </a:solidFill>
              <a:latin typeface="仿宋" panose="02010609060101010101" pitchFamily="49" charset="-122"/>
              <a:ea typeface="仿宋" panose="02010609060101010101" pitchFamily="49" charset="-122"/>
            </a:endParaRPr>
          </a:p>
        </p:txBody>
      </p:sp>
      <mc:AlternateContent xmlns:mc="http://schemas.openxmlformats.org/markup-compatibility/2006" xmlns:a14="http://schemas.microsoft.com/office/drawing/2010/main">
        <mc:Choice Requires="a14">
          <p:sp>
            <p:nvSpPr>
              <p:cNvPr id="5" name="矩形 4"/>
              <p:cNvSpPr/>
              <p:nvPr/>
            </p:nvSpPr>
            <p:spPr>
              <a:xfrm>
                <a:off x="711200" y="913170"/>
                <a:ext cx="10835640" cy="645048"/>
              </a:xfrm>
              <a:prstGeom prst="rect">
                <a:avLst/>
              </a:prstGeom>
            </p:spPr>
            <p:txBody>
              <a:bodyPr wrap="square">
                <a:spAutoFit/>
              </a:bodyPr>
              <a:lstStyle/>
              <a:p>
                <a:r>
                  <a:rPr lang="zh-CN" altLang="zh-CN" sz="24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设置</a:t>
                </a:r>
                <a:r>
                  <a:rPr lang="en-US" altLang="zh-CN" sz="2400" i="1" dirty="0" err="1">
                    <a:solidFill>
                      <a:schemeClr val="accent1">
                        <a:lumMod val="50000"/>
                      </a:schemeClr>
                    </a:solidFill>
                    <a:latin typeface="微软雅黑" panose="020B0503020204020204" pitchFamily="34" charset="-122"/>
                    <a:ea typeface="微软雅黑" panose="020B0503020204020204" pitchFamily="34" charset="-122"/>
                  </a:rPr>
                  <a:t>x,y,z</a:t>
                </a:r>
                <a:r>
                  <a:rPr lang="zh-CN" altLang="zh-CN" sz="24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方向路径曲线分别为</a:t>
                </a:r>
                <a14:m>
                  <m:oMath xmlns:m="http://schemas.openxmlformats.org/officeDocument/2006/math">
                    <m:r>
                      <m:rPr>
                        <m:sty m:val="p"/>
                      </m:rP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sin</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solidFill>
                              <a:schemeClr val="accent1">
                                <a:lumMod val="50000"/>
                              </a:schemeClr>
                            </a:solidFill>
                            <a:latin typeface="Cambria Math" panose="02040503050406030204" pitchFamily="18" charset="0"/>
                            <a:ea typeface="Cambria Math" panose="02040503050406030204" pitchFamily="18" charset="0"/>
                          </a:rPr>
                        </m:ctrlPr>
                      </m:fPr>
                      <m:num>
                        <m:r>
                          <m:rPr>
                            <m:sty m:val="p"/>
                          </m:rP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π</m:t>
                        </m:r>
                      </m:num>
                      <m:den>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3</m:t>
                        </m:r>
                      </m:den>
                    </m:f>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func>
                      <m:funcPr>
                        <m:ctrlPr>
                          <a:rPr lang="zh-CN" altLang="zh-CN" sz="2400" i="1">
                            <a:solidFill>
                              <a:schemeClr val="accent1">
                                <a:lumMod val="50000"/>
                              </a:schemeClr>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sin</m:t>
                        </m:r>
                      </m:fName>
                      <m:e>
                        <m:d>
                          <m:dPr>
                            <m:ctrlPr>
                              <a:rPr lang="zh-CN" altLang="zh-CN" sz="2400" i="1">
                                <a:solidFill>
                                  <a:schemeClr val="accent1">
                                    <a:lumMod val="50000"/>
                                  </a:schemeClr>
                                </a:solidFill>
                                <a:latin typeface="Cambria Math" panose="02040503050406030204" pitchFamily="18" charset="0"/>
                                <a:ea typeface="Cambria Math" panose="02040503050406030204" pitchFamily="18" charset="0"/>
                              </a:rPr>
                            </m:ctrlPr>
                          </m:dPr>
                          <m:e>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solidFill>
                                      <a:schemeClr val="accent1">
                                        <a:lumMod val="50000"/>
                                      </a:schemeClr>
                                    </a:solidFill>
                                    <a:latin typeface="Cambria Math" panose="02040503050406030204" pitchFamily="18" charset="0"/>
                                    <a:ea typeface="Cambria Math" panose="02040503050406030204" pitchFamily="18" charset="0"/>
                                  </a:rPr>
                                </m:ctrlPr>
                              </m:fPr>
                              <m:num>
                                <m:r>
                                  <m:rPr>
                                    <m:sty m:val="p"/>
                                  </m:rP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π</m:t>
                                </m:r>
                              </m:num>
                              <m:den>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2</m:t>
                                </m:r>
                              </m:den>
                            </m:f>
                          </m:e>
                        </m:d>
                      </m:e>
                    </m:func>
                  </m:oMath>
                </a14:m>
                <a:r>
                  <a:rPr lang="zh-CN" altLang="zh-CN" sz="24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func>
                      <m:funcPr>
                        <m:ctrlPr>
                          <a:rPr lang="zh-CN" altLang="zh-CN" sz="2400" i="1">
                            <a:solidFill>
                              <a:schemeClr val="accent1">
                                <a:lumMod val="50000"/>
                              </a:schemeClr>
                            </a:solidFill>
                            <a:latin typeface="Cambria Math" panose="02040503050406030204" pitchFamily="18" charset="0"/>
                            <a:ea typeface="Cambria Math" panose="02040503050406030204" pitchFamily="18" charset="0"/>
                          </a:rPr>
                        </m:ctrlPr>
                      </m:funcPr>
                      <m:fName>
                        <m:r>
                          <m:rPr>
                            <m:sty m:val="p"/>
                          </m:rP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sin</m:t>
                        </m:r>
                      </m:fName>
                      <m:e>
                        <m:d>
                          <m:dPr>
                            <m:ctrlPr>
                              <a:rPr lang="zh-CN" altLang="zh-CN" sz="2400" i="1">
                                <a:solidFill>
                                  <a:schemeClr val="accent1">
                                    <a:lumMod val="50000"/>
                                  </a:schemeClr>
                                </a:solidFill>
                                <a:latin typeface="Cambria Math" panose="02040503050406030204" pitchFamily="18" charset="0"/>
                                <a:ea typeface="Cambria Math" panose="02040503050406030204" pitchFamily="18" charset="0"/>
                              </a:rPr>
                            </m:ctrlPr>
                          </m:dPr>
                          <m:e>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2</m:t>
                            </m:r>
                            <m:r>
                              <a:rPr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𝑡</m:t>
                            </m:r>
                          </m:e>
                        </m:d>
                      </m:e>
                    </m:func>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+1</m:t>
                    </m:r>
                  </m:oMath>
                </a14:m>
                <a:r>
                  <a:rPr lang="zh-CN" altLang="en-US" sz="2400" dirty="0">
                    <a:solidFill>
                      <a:schemeClr val="accent1">
                        <a:lumMod val="50000"/>
                      </a:schemeClr>
                    </a:solidFill>
                    <a:latin typeface="微软雅黑" panose="020B0503020204020204" pitchFamily="34" charset="-122"/>
                    <a:ea typeface="微软雅黑" panose="020B0503020204020204" pitchFamily="34" charset="-122"/>
                  </a:rPr>
                  <a:t>，进行仿真</a:t>
                </a:r>
              </a:p>
            </p:txBody>
          </p:sp>
        </mc:Choice>
        <mc:Fallback xmlns="">
          <p:sp>
            <p:nvSpPr>
              <p:cNvPr id="5" name="矩形 4"/>
              <p:cNvSpPr>
                <a:spLocks noRot="1" noChangeAspect="1" noMove="1" noResize="1" noEditPoints="1" noAdjustHandles="1" noChangeArrowheads="1" noChangeShapeType="1" noTextEdit="1"/>
              </p:cNvSpPr>
              <p:nvPr/>
            </p:nvSpPr>
            <p:spPr>
              <a:xfrm>
                <a:off x="711200" y="913170"/>
                <a:ext cx="10835640" cy="645048"/>
              </a:xfrm>
              <a:prstGeom prst="rect">
                <a:avLst/>
              </a:prstGeom>
              <a:blipFill>
                <a:blip r:embed="rId2"/>
                <a:stretch>
                  <a:fillRect l="-900" b="-6604"/>
                </a:stretch>
              </a:blipFill>
            </p:spPr>
            <p:txBody>
              <a:bodyPr/>
              <a:lstStyle/>
              <a:p>
                <a:r>
                  <a:rPr lang="zh-CN" altLang="en-US">
                    <a:noFill/>
                  </a:rPr>
                  <a:t> </a:t>
                </a:r>
              </a:p>
            </p:txBody>
          </p:sp>
        </mc:Fallback>
      </mc:AlternateContent>
      <p:pic>
        <p:nvPicPr>
          <p:cNvPr id="8" name="图片 7"/>
          <p:cNvPicPr/>
          <p:nvPr/>
        </p:nvPicPr>
        <p:blipFill>
          <a:blip r:embed="rId3">
            <a:extLst>
              <a:ext uri="{28A0092B-C50C-407E-A947-70E740481C1C}">
                <a14:useLocalDpi xmlns:a14="http://schemas.microsoft.com/office/drawing/2010/main" val="0"/>
              </a:ext>
            </a:extLst>
          </a:blip>
          <a:srcRect/>
          <a:stretch>
            <a:fillRect/>
          </a:stretch>
        </p:blipFill>
        <p:spPr bwMode="auto">
          <a:xfrm>
            <a:off x="1256347" y="1482230"/>
            <a:ext cx="9844469" cy="5375770"/>
          </a:xfrm>
          <a:prstGeom prst="rect">
            <a:avLst/>
          </a:prstGeom>
          <a:noFill/>
          <a:ln>
            <a:noFill/>
          </a:ln>
        </p:spPr>
      </p:pic>
    </p:spTree>
    <p:extLst>
      <p:ext uri="{BB962C8B-B14F-4D97-AF65-F5344CB8AC3E}">
        <p14:creationId xmlns:p14="http://schemas.microsoft.com/office/powerpoint/2010/main" val="6313665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78232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850640" y="67994"/>
            <a:ext cx="6299200" cy="646331"/>
          </a:xfrm>
          <a:prstGeom prst="rect">
            <a:avLst/>
          </a:prstGeom>
          <a:noFill/>
        </p:spPr>
        <p:txBody>
          <a:bodyPr wrap="squar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飞潜</a:t>
            </a:r>
            <a:r>
              <a:rPr lang="zh-CN" altLang="en-US" sz="3600" dirty="0" smtClean="0">
                <a:solidFill>
                  <a:schemeClr val="bg1"/>
                </a:solidFill>
                <a:latin typeface="微软雅黑" panose="020B0503020204020204" pitchFamily="34" charset="-122"/>
                <a:ea typeface="微软雅黑" panose="020B0503020204020204" pitchFamily="34" charset="-122"/>
              </a:rPr>
              <a:t>器</a:t>
            </a:r>
            <a:r>
              <a:rPr lang="zh-CN" altLang="en-US" sz="3600" dirty="0">
                <a:solidFill>
                  <a:schemeClr val="bg1"/>
                </a:solidFill>
                <a:latin typeface="微软雅黑" panose="020B0503020204020204" pitchFamily="34" charset="-122"/>
                <a:ea typeface="微软雅黑" panose="020B0503020204020204" pitchFamily="34" charset="-122"/>
              </a:rPr>
              <a:t>水</a:t>
            </a:r>
            <a:r>
              <a:rPr lang="zh-CN" altLang="en-US" sz="3600" dirty="0" smtClean="0">
                <a:solidFill>
                  <a:schemeClr val="bg1"/>
                </a:solidFill>
                <a:latin typeface="微软雅黑" panose="020B0503020204020204" pitchFamily="34" charset="-122"/>
                <a:ea typeface="微软雅黑" panose="020B0503020204020204" pitchFamily="34" charset="-122"/>
              </a:rPr>
              <a:t>中运动仿真</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0" y="0"/>
            <a:ext cx="863600" cy="782320"/>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152400" y="-130850"/>
            <a:ext cx="558800" cy="923330"/>
          </a:xfrm>
          <a:prstGeom prst="rect">
            <a:avLst/>
          </a:prstGeom>
          <a:noFill/>
        </p:spPr>
        <p:txBody>
          <a:bodyPr wrap="square" rtlCol="0">
            <a:spAutoFit/>
          </a:bodyPr>
          <a:lstStyle/>
          <a:p>
            <a:r>
              <a:rPr lang="en-US" altLang="zh-CN" sz="5400" b="1" dirty="0">
                <a:solidFill>
                  <a:schemeClr val="bg1"/>
                </a:solidFill>
                <a:latin typeface="仿宋" panose="02010609060101010101" pitchFamily="49" charset="-122"/>
                <a:ea typeface="仿宋" panose="02010609060101010101" pitchFamily="49" charset="-122"/>
              </a:rPr>
              <a:t>4</a:t>
            </a:r>
            <a:endParaRPr lang="zh-CN" altLang="en-US" sz="5400" b="1" dirty="0">
              <a:solidFill>
                <a:schemeClr val="bg1"/>
              </a:solidFill>
              <a:latin typeface="仿宋" panose="02010609060101010101" pitchFamily="49" charset="-122"/>
              <a:ea typeface="仿宋" panose="02010609060101010101" pitchFamily="49" charset="-122"/>
            </a:endParaRPr>
          </a:p>
        </p:txBody>
      </p:sp>
      <mc:AlternateContent xmlns:mc="http://schemas.openxmlformats.org/markup-compatibility/2006" xmlns:a14="http://schemas.microsoft.com/office/drawing/2010/main">
        <mc:Choice Requires="a14">
          <p:sp>
            <p:nvSpPr>
              <p:cNvPr id="5" name="矩形 4"/>
              <p:cNvSpPr/>
              <p:nvPr/>
            </p:nvSpPr>
            <p:spPr>
              <a:xfrm>
                <a:off x="1050924" y="1021080"/>
                <a:ext cx="10348596" cy="645048"/>
              </a:xfrm>
              <a:prstGeom prst="rect">
                <a:avLst/>
              </a:prstGeom>
            </p:spPr>
            <p:txBody>
              <a:bodyPr wrap="square">
                <a:spAutoFit/>
              </a:bodyPr>
              <a:lstStyle/>
              <a:p>
                <a:r>
                  <a:rPr lang="zh-CN" altLang="zh-CN" sz="2400" dirty="0" smtClean="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设置</a:t>
                </a:r>
                <a:r>
                  <a:rPr lang="en-US" altLang="zh-CN" sz="2400" i="1" dirty="0" err="1">
                    <a:solidFill>
                      <a:schemeClr val="accent1">
                        <a:lumMod val="50000"/>
                      </a:schemeClr>
                    </a:solidFill>
                    <a:latin typeface="微软雅黑" panose="020B0503020204020204" pitchFamily="34" charset="-122"/>
                    <a:ea typeface="微软雅黑" panose="020B0503020204020204" pitchFamily="34" charset="-122"/>
                  </a:rPr>
                  <a:t>x,y,z</a:t>
                </a:r>
                <a:r>
                  <a:rPr lang="zh-CN" altLang="zh-CN" sz="24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方向路径曲线分别为</a:t>
                </a:r>
                <a14:m>
                  <m:oMath xmlns:m="http://schemas.openxmlformats.org/officeDocument/2006/math">
                    <m:r>
                      <m:rPr>
                        <m:sty m:val="p"/>
                      </m:rP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sin</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solidFill>
                              <a:schemeClr val="accent1">
                                <a:lumMod val="50000"/>
                              </a:schemeClr>
                            </a:solidFill>
                            <a:effectLst/>
                            <a:latin typeface="Cambria Math" panose="02040503050406030204" pitchFamily="18" charset="0"/>
                            <a:ea typeface="Cambria Math" panose="02040503050406030204" pitchFamily="18" charset="0"/>
                          </a:rPr>
                        </m:ctrlPr>
                      </m:fPr>
                      <m:num>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solidFill>
                              <a:schemeClr val="accent1">
                                <a:lumMod val="50000"/>
                              </a:schemeClr>
                            </a:solidFill>
                            <a:effectLst/>
                            <a:latin typeface="Cambria Math" panose="02040503050406030204" pitchFamily="18" charset="0"/>
                            <a:ea typeface="Cambria Math" panose="02040503050406030204" pitchFamily="18" charset="0"/>
                          </a:rPr>
                        </m:ctrlPr>
                      </m:fPr>
                      <m:num>
                        <m:r>
                          <m:rPr>
                            <m:sty m:val="p"/>
                          </m:rP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π</m:t>
                        </m:r>
                      </m:num>
                      <m:den>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3</m:t>
                        </m:r>
                      </m:den>
                    </m:f>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func>
                      <m:funcPr>
                        <m:ctrlPr>
                          <a:rPr lang="zh-CN" altLang="zh-CN" sz="2400" i="1">
                            <a:solidFill>
                              <a:schemeClr val="accent1">
                                <a:lumMod val="50000"/>
                              </a:schemeClr>
                            </a:solidFill>
                            <a:effectLst/>
                            <a:latin typeface="Cambria Math" panose="02040503050406030204" pitchFamily="18" charset="0"/>
                            <a:ea typeface="Cambria Math" panose="02040503050406030204" pitchFamily="18" charset="0"/>
                          </a:rPr>
                        </m:ctrlPr>
                      </m:funcPr>
                      <m:fName>
                        <m:r>
                          <m:rPr>
                            <m:sty m:val="p"/>
                          </m:rP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sin</m:t>
                        </m:r>
                      </m:fName>
                      <m:e>
                        <m:d>
                          <m:dPr>
                            <m:ctrlPr>
                              <a:rPr lang="zh-CN" altLang="zh-CN" sz="2400" i="1">
                                <a:solidFill>
                                  <a:schemeClr val="accent1">
                                    <a:lumMod val="50000"/>
                                  </a:schemeClr>
                                </a:solidFill>
                                <a:effectLst/>
                                <a:latin typeface="Cambria Math" panose="02040503050406030204" pitchFamily="18" charset="0"/>
                                <a:ea typeface="Cambria Math" panose="02040503050406030204" pitchFamily="18" charset="0"/>
                              </a:rPr>
                            </m:ctrlPr>
                          </m:dPr>
                          <m:e>
                            <m:f>
                              <m:fPr>
                                <m:ctrlPr>
                                  <a:rPr lang="zh-CN" altLang="zh-CN" sz="2400" i="1">
                                    <a:solidFill>
                                      <a:schemeClr val="accent1">
                                        <a:lumMod val="50000"/>
                                      </a:schemeClr>
                                    </a:solidFill>
                                    <a:effectLst/>
                                    <a:latin typeface="Cambria Math" panose="02040503050406030204" pitchFamily="18" charset="0"/>
                                    <a:ea typeface="Cambria Math" panose="02040503050406030204" pitchFamily="18" charset="0"/>
                                  </a:rPr>
                                </m:ctrlPr>
                              </m:fPr>
                              <m:num>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solidFill>
                                      <a:schemeClr val="accent1">
                                        <a:lumMod val="50000"/>
                                      </a:schemeClr>
                                    </a:solidFill>
                                    <a:effectLst/>
                                    <a:latin typeface="Cambria Math" panose="02040503050406030204" pitchFamily="18" charset="0"/>
                                    <a:ea typeface="Cambria Math" panose="02040503050406030204" pitchFamily="18" charset="0"/>
                                  </a:rPr>
                                </m:ctrlPr>
                              </m:fPr>
                              <m:num>
                                <m:r>
                                  <m:rPr>
                                    <m:sty m:val="p"/>
                                  </m:rP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π</m:t>
                                </m:r>
                              </m:num>
                              <m:den>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2</m:t>
                                </m:r>
                              </m:den>
                            </m:f>
                          </m:e>
                        </m:d>
                      </m:e>
                    </m:func>
                  </m:oMath>
                </a14:m>
                <a:r>
                  <a:rPr lang="zh-CN" altLang="zh-CN" sz="24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func>
                      <m:funcPr>
                        <m:ctrlPr>
                          <a:rPr lang="zh-CN" altLang="zh-CN" sz="2400" i="1">
                            <a:solidFill>
                              <a:schemeClr val="accent1">
                                <a:lumMod val="50000"/>
                              </a:schemeClr>
                            </a:solidFill>
                            <a:effectLst/>
                            <a:latin typeface="Cambria Math" panose="02040503050406030204" pitchFamily="18" charset="0"/>
                            <a:ea typeface="Cambria Math" panose="02040503050406030204" pitchFamily="18" charset="0"/>
                          </a:rPr>
                        </m:ctrlPr>
                      </m:funcPr>
                      <m:fName>
                        <m:r>
                          <m:rPr>
                            <m:sty m:val="p"/>
                          </m:rP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sin</m:t>
                        </m:r>
                      </m:fName>
                      <m:e>
                        <m:d>
                          <m:dPr>
                            <m:ctrlPr>
                              <a:rPr lang="zh-CN" altLang="zh-CN" sz="2400" i="1">
                                <a:solidFill>
                                  <a:schemeClr val="accent1">
                                    <a:lumMod val="50000"/>
                                  </a:schemeClr>
                                </a:solidFill>
                                <a:effectLst/>
                                <a:latin typeface="Cambria Math" panose="02040503050406030204" pitchFamily="18" charset="0"/>
                                <a:ea typeface="Cambria Math" panose="02040503050406030204" pitchFamily="18" charset="0"/>
                              </a:rPr>
                            </m:ctrlPr>
                          </m:dPr>
                          <m:e>
                            <m:f>
                              <m:fPr>
                                <m:ctrlPr>
                                  <a:rPr lang="zh-CN" altLang="zh-CN" sz="2400" i="1">
                                    <a:solidFill>
                                      <a:schemeClr val="accent1">
                                        <a:lumMod val="50000"/>
                                      </a:schemeClr>
                                    </a:solidFill>
                                    <a:effectLst/>
                                    <a:latin typeface="Cambria Math" panose="02040503050406030204" pitchFamily="18" charset="0"/>
                                    <a:ea typeface="Cambria Math" panose="02040503050406030204" pitchFamily="18" charset="0"/>
                                  </a:rPr>
                                </m:ctrlPr>
                              </m:fPr>
                              <m:num>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𝑡</m:t>
                            </m:r>
                          </m:e>
                        </m:d>
                      </m:e>
                    </m:func>
                    <m:r>
                      <a:rPr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2</m:t>
                    </m:r>
                  </m:oMath>
                </a14:m>
                <a:endParaRPr lang="zh-CN" altLang="en-US" sz="2400"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1050924" y="1021080"/>
                <a:ext cx="10348596" cy="645048"/>
              </a:xfrm>
              <a:prstGeom prst="rect">
                <a:avLst/>
              </a:prstGeom>
              <a:blipFill>
                <a:blip r:embed="rId2"/>
                <a:stretch>
                  <a:fillRect l="-883" b="-6667"/>
                </a:stretch>
              </a:blipFill>
            </p:spPr>
            <p:txBody>
              <a:bodyPr/>
              <a:lstStyle/>
              <a:p>
                <a:r>
                  <a:rPr lang="zh-CN" altLang="en-US">
                    <a:noFill/>
                  </a:rPr>
                  <a:t> </a:t>
                </a:r>
              </a:p>
            </p:txBody>
          </p:sp>
        </mc:Fallback>
      </mc:AlternateContent>
      <p:pic>
        <p:nvPicPr>
          <p:cNvPr id="9" name="图片 8"/>
          <p:cNvPicPr/>
          <p:nvPr/>
        </p:nvPicPr>
        <p:blipFill>
          <a:blip r:embed="rId3">
            <a:extLst>
              <a:ext uri="{28A0092B-C50C-407E-A947-70E740481C1C}">
                <a14:useLocalDpi xmlns:a14="http://schemas.microsoft.com/office/drawing/2010/main" val="0"/>
              </a:ext>
            </a:extLst>
          </a:blip>
          <a:srcRect/>
          <a:stretch>
            <a:fillRect/>
          </a:stretch>
        </p:blipFill>
        <p:spPr bwMode="auto">
          <a:xfrm>
            <a:off x="888112" y="1666128"/>
            <a:ext cx="10674219" cy="4883962"/>
          </a:xfrm>
          <a:prstGeom prst="rect">
            <a:avLst/>
          </a:prstGeom>
          <a:noFill/>
          <a:ln>
            <a:noFill/>
          </a:ln>
        </p:spPr>
      </p:pic>
      <p:pic>
        <p:nvPicPr>
          <p:cNvPr id="7" name="图片 6"/>
          <p:cNvPicPr/>
          <p:nvPr/>
        </p:nvPicPr>
        <p:blipFill>
          <a:blip r:embed="rId4"/>
          <a:stretch>
            <a:fillRect/>
          </a:stretch>
        </p:blipFill>
        <p:spPr>
          <a:xfrm>
            <a:off x="224475" y="1818528"/>
            <a:ext cx="11587480" cy="5039472"/>
          </a:xfrm>
          <a:prstGeom prst="rect">
            <a:avLst/>
          </a:prstGeom>
        </p:spPr>
      </p:pic>
    </p:spTree>
    <p:extLst>
      <p:ext uri="{BB962C8B-B14F-4D97-AF65-F5344CB8AC3E}">
        <p14:creationId xmlns:p14="http://schemas.microsoft.com/office/powerpoint/2010/main" val="3559498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863600" cy="782320"/>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矩形 1"/>
          <p:cNvSpPr/>
          <p:nvPr/>
        </p:nvSpPr>
        <p:spPr>
          <a:xfrm>
            <a:off x="0" y="0"/>
            <a:ext cx="12192000" cy="78232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850640" y="67994"/>
            <a:ext cx="6299200" cy="646331"/>
          </a:xfrm>
          <a:prstGeom prst="rect">
            <a:avLst/>
          </a:prstGeom>
          <a:noFill/>
        </p:spPr>
        <p:txBody>
          <a:bodyPr wrap="squar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飞潜</a:t>
            </a:r>
            <a:r>
              <a:rPr lang="zh-CN" altLang="en-US" sz="3600" dirty="0" smtClean="0">
                <a:solidFill>
                  <a:schemeClr val="bg1"/>
                </a:solidFill>
                <a:latin typeface="微软雅黑" panose="020B0503020204020204" pitchFamily="34" charset="-122"/>
                <a:ea typeface="微软雅黑" panose="020B0503020204020204" pitchFamily="34" charset="-122"/>
              </a:rPr>
              <a:t>器</a:t>
            </a:r>
            <a:r>
              <a:rPr lang="zh-CN" altLang="en-US" sz="3600" dirty="0">
                <a:solidFill>
                  <a:schemeClr val="bg1"/>
                </a:solidFill>
                <a:latin typeface="微软雅黑" panose="020B0503020204020204" pitchFamily="34" charset="-122"/>
                <a:ea typeface="微软雅黑" panose="020B0503020204020204" pitchFamily="34" charset="-122"/>
              </a:rPr>
              <a:t>水</a:t>
            </a:r>
            <a:r>
              <a:rPr lang="zh-CN" altLang="en-US" sz="3600" dirty="0" smtClean="0">
                <a:solidFill>
                  <a:schemeClr val="bg1"/>
                </a:solidFill>
                <a:latin typeface="微软雅黑" panose="020B0503020204020204" pitchFamily="34" charset="-122"/>
                <a:ea typeface="微软雅黑" panose="020B0503020204020204" pitchFamily="34" charset="-122"/>
              </a:rPr>
              <a:t>中运动仿真</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0" y="-10160"/>
            <a:ext cx="863600" cy="792480"/>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152400" y="-130850"/>
            <a:ext cx="558800" cy="923330"/>
          </a:xfrm>
          <a:prstGeom prst="rect">
            <a:avLst/>
          </a:prstGeom>
          <a:noFill/>
        </p:spPr>
        <p:txBody>
          <a:bodyPr wrap="square" rtlCol="0">
            <a:spAutoFit/>
          </a:bodyPr>
          <a:lstStyle/>
          <a:p>
            <a:r>
              <a:rPr lang="en-US" altLang="zh-CN" sz="5400" b="1" dirty="0">
                <a:solidFill>
                  <a:schemeClr val="bg1"/>
                </a:solidFill>
                <a:latin typeface="仿宋" panose="02010609060101010101" pitchFamily="49" charset="-122"/>
                <a:ea typeface="仿宋" panose="02010609060101010101" pitchFamily="49" charset="-122"/>
              </a:rPr>
              <a:t>4</a:t>
            </a:r>
            <a:endParaRPr lang="zh-CN" altLang="en-US" sz="5400" b="1" dirty="0">
              <a:solidFill>
                <a:schemeClr val="bg1"/>
              </a:solidFill>
              <a:latin typeface="仿宋" panose="02010609060101010101" pitchFamily="49" charset="-122"/>
              <a:ea typeface="仿宋" panose="02010609060101010101" pitchFamily="49" charset="-122"/>
            </a:endParaRPr>
          </a:p>
        </p:txBody>
      </p:sp>
      <p:pic>
        <p:nvPicPr>
          <p:cNvPr id="8" name="图片 7"/>
          <p:cNvPicPr/>
          <p:nvPr/>
        </p:nvPicPr>
        <p:blipFill>
          <a:blip r:embed="rId2">
            <a:extLst>
              <a:ext uri="{28A0092B-C50C-407E-A947-70E740481C1C}">
                <a14:useLocalDpi xmlns:a14="http://schemas.microsoft.com/office/drawing/2010/main" val="0"/>
              </a:ext>
            </a:extLst>
          </a:blip>
          <a:srcRect/>
          <a:stretch>
            <a:fillRect/>
          </a:stretch>
        </p:blipFill>
        <p:spPr bwMode="auto">
          <a:xfrm>
            <a:off x="1254760" y="1375550"/>
            <a:ext cx="9260840" cy="5330050"/>
          </a:xfrm>
          <a:prstGeom prst="rect">
            <a:avLst/>
          </a:prstGeom>
          <a:noFill/>
          <a:ln>
            <a:noFill/>
          </a:ln>
        </p:spPr>
      </p:pic>
      <mc:AlternateContent xmlns:mc="http://schemas.openxmlformats.org/markup-compatibility/2006" xmlns:a14="http://schemas.microsoft.com/office/drawing/2010/main">
        <mc:Choice Requires="a14">
          <p:sp>
            <p:nvSpPr>
              <p:cNvPr id="7" name="矩形 6"/>
              <p:cNvSpPr/>
              <p:nvPr/>
            </p:nvSpPr>
            <p:spPr>
              <a:xfrm>
                <a:off x="1050924" y="913170"/>
                <a:ext cx="10348596" cy="645048"/>
              </a:xfrm>
              <a:prstGeom prst="rect">
                <a:avLst/>
              </a:prstGeom>
            </p:spPr>
            <p:txBody>
              <a:bodyPr wrap="square">
                <a:spAutoFit/>
              </a:bodyPr>
              <a:lstStyle/>
              <a:p>
                <a:r>
                  <a:rPr lang="zh-CN" altLang="zh-CN" sz="2400" dirty="0" smtClean="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设置</a:t>
                </a:r>
                <a:r>
                  <a:rPr lang="en-US" altLang="zh-CN" sz="2400" i="1" dirty="0" err="1">
                    <a:solidFill>
                      <a:schemeClr val="accent1">
                        <a:lumMod val="50000"/>
                      </a:schemeClr>
                    </a:solidFill>
                    <a:latin typeface="微软雅黑" panose="020B0503020204020204" pitchFamily="34" charset="-122"/>
                    <a:ea typeface="微软雅黑" panose="020B0503020204020204" pitchFamily="34" charset="-122"/>
                  </a:rPr>
                  <a:t>x,y,z</a:t>
                </a:r>
                <a:r>
                  <a:rPr lang="zh-CN" altLang="zh-CN" sz="24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方向路径曲线分别为</a:t>
                </a:r>
                <a14:m>
                  <m:oMath xmlns:m="http://schemas.openxmlformats.org/officeDocument/2006/math">
                    <m:r>
                      <m:rPr>
                        <m:sty m:val="p"/>
                      </m:rP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sin</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solidFill>
                              <a:schemeClr val="accent1">
                                <a:lumMod val="50000"/>
                              </a:schemeClr>
                            </a:solidFill>
                            <a:effectLst/>
                            <a:latin typeface="Cambria Math" panose="02040503050406030204" pitchFamily="18" charset="0"/>
                            <a:ea typeface="Cambria Math" panose="02040503050406030204" pitchFamily="18" charset="0"/>
                          </a:rPr>
                        </m:ctrlPr>
                      </m:fPr>
                      <m:num>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solidFill>
                              <a:schemeClr val="accent1">
                                <a:lumMod val="50000"/>
                              </a:schemeClr>
                            </a:solidFill>
                            <a:effectLst/>
                            <a:latin typeface="Cambria Math" panose="02040503050406030204" pitchFamily="18" charset="0"/>
                            <a:ea typeface="Cambria Math" panose="02040503050406030204" pitchFamily="18" charset="0"/>
                          </a:rPr>
                        </m:ctrlPr>
                      </m:fPr>
                      <m:num>
                        <m:r>
                          <m:rPr>
                            <m:sty m:val="p"/>
                          </m:rP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π</m:t>
                        </m:r>
                      </m:num>
                      <m:den>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3</m:t>
                        </m:r>
                      </m:den>
                    </m:f>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func>
                      <m:funcPr>
                        <m:ctrlPr>
                          <a:rPr lang="zh-CN" altLang="zh-CN" sz="2400" i="1">
                            <a:solidFill>
                              <a:schemeClr val="accent1">
                                <a:lumMod val="50000"/>
                              </a:schemeClr>
                            </a:solidFill>
                            <a:effectLst/>
                            <a:latin typeface="Cambria Math" panose="02040503050406030204" pitchFamily="18" charset="0"/>
                            <a:ea typeface="Cambria Math" panose="02040503050406030204" pitchFamily="18" charset="0"/>
                          </a:rPr>
                        </m:ctrlPr>
                      </m:funcPr>
                      <m:fName>
                        <m:r>
                          <m:rPr>
                            <m:sty m:val="p"/>
                          </m:rP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sin</m:t>
                        </m:r>
                      </m:fName>
                      <m:e>
                        <m:d>
                          <m:dPr>
                            <m:ctrlPr>
                              <a:rPr lang="zh-CN" altLang="zh-CN" sz="2400" i="1">
                                <a:solidFill>
                                  <a:schemeClr val="accent1">
                                    <a:lumMod val="50000"/>
                                  </a:schemeClr>
                                </a:solidFill>
                                <a:effectLst/>
                                <a:latin typeface="Cambria Math" panose="02040503050406030204" pitchFamily="18" charset="0"/>
                                <a:ea typeface="Cambria Math" panose="02040503050406030204" pitchFamily="18" charset="0"/>
                              </a:rPr>
                            </m:ctrlPr>
                          </m:dPr>
                          <m:e>
                            <m:f>
                              <m:fPr>
                                <m:ctrlPr>
                                  <a:rPr lang="zh-CN" altLang="zh-CN" sz="2400" i="1">
                                    <a:solidFill>
                                      <a:schemeClr val="accent1">
                                        <a:lumMod val="50000"/>
                                      </a:schemeClr>
                                    </a:solidFill>
                                    <a:effectLst/>
                                    <a:latin typeface="Cambria Math" panose="02040503050406030204" pitchFamily="18" charset="0"/>
                                    <a:ea typeface="Cambria Math" panose="02040503050406030204" pitchFamily="18" charset="0"/>
                                  </a:rPr>
                                </m:ctrlPr>
                              </m:fPr>
                              <m:num>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400" i="1">
                                    <a:solidFill>
                                      <a:schemeClr val="accent1">
                                        <a:lumMod val="50000"/>
                                      </a:schemeClr>
                                    </a:solidFill>
                                    <a:effectLst/>
                                    <a:latin typeface="Cambria Math" panose="02040503050406030204" pitchFamily="18" charset="0"/>
                                    <a:ea typeface="Cambria Math" panose="02040503050406030204" pitchFamily="18" charset="0"/>
                                  </a:rPr>
                                </m:ctrlPr>
                              </m:fPr>
                              <m:num>
                                <m:r>
                                  <m:rPr>
                                    <m:sty m:val="p"/>
                                  </m:rP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π</m:t>
                                </m:r>
                              </m:num>
                              <m:den>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2</m:t>
                                </m:r>
                              </m:den>
                            </m:f>
                          </m:e>
                        </m:d>
                      </m:e>
                    </m:func>
                  </m:oMath>
                </a14:m>
                <a:r>
                  <a:rPr lang="zh-CN" altLang="zh-CN" sz="24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14:m>
                  <m:oMath xmlns:m="http://schemas.openxmlformats.org/officeDocument/2006/math">
                    <m:func>
                      <m:funcPr>
                        <m:ctrlPr>
                          <a:rPr lang="zh-CN" altLang="zh-CN" sz="2400" i="1">
                            <a:solidFill>
                              <a:schemeClr val="accent1">
                                <a:lumMod val="50000"/>
                              </a:schemeClr>
                            </a:solidFill>
                            <a:effectLst/>
                            <a:latin typeface="Cambria Math" panose="02040503050406030204" pitchFamily="18" charset="0"/>
                            <a:ea typeface="Cambria Math" panose="02040503050406030204" pitchFamily="18" charset="0"/>
                          </a:rPr>
                        </m:ctrlPr>
                      </m:funcPr>
                      <m:fName>
                        <m:r>
                          <m:rPr>
                            <m:sty m:val="p"/>
                          </m:rP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sin</m:t>
                        </m:r>
                      </m:fName>
                      <m:e>
                        <m:d>
                          <m:dPr>
                            <m:ctrlPr>
                              <a:rPr lang="zh-CN" altLang="zh-CN" sz="2400" i="1">
                                <a:solidFill>
                                  <a:schemeClr val="accent1">
                                    <a:lumMod val="50000"/>
                                  </a:schemeClr>
                                </a:solidFill>
                                <a:effectLst/>
                                <a:latin typeface="Cambria Math" panose="02040503050406030204" pitchFamily="18" charset="0"/>
                                <a:ea typeface="Cambria Math" panose="02040503050406030204" pitchFamily="18" charset="0"/>
                              </a:rPr>
                            </m:ctrlPr>
                          </m:dPr>
                          <m:e>
                            <m:f>
                              <m:fPr>
                                <m:ctrlPr>
                                  <a:rPr lang="zh-CN" altLang="zh-CN" sz="2400" i="1">
                                    <a:solidFill>
                                      <a:schemeClr val="accent1">
                                        <a:lumMod val="50000"/>
                                      </a:schemeClr>
                                    </a:solidFill>
                                    <a:effectLst/>
                                    <a:latin typeface="Cambria Math" panose="02040503050406030204" pitchFamily="18" charset="0"/>
                                    <a:ea typeface="Cambria Math" panose="02040503050406030204" pitchFamily="18" charset="0"/>
                                  </a:rPr>
                                </m:ctrlPr>
                              </m:fPr>
                              <m:num>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1</m:t>
                                </m:r>
                              </m:num>
                              <m:den>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2</m:t>
                                </m:r>
                              </m:den>
                            </m:f>
                            <m:r>
                              <a:rPr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𝑡</m:t>
                            </m:r>
                          </m:e>
                        </m:d>
                      </m:e>
                    </m:func>
                    <m:r>
                      <a:rPr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2</m:t>
                    </m:r>
                  </m:oMath>
                </a14:m>
                <a:endParaRPr lang="zh-CN" altLang="en-US" sz="2400"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1050924" y="913170"/>
                <a:ext cx="10348596" cy="645048"/>
              </a:xfrm>
              <a:prstGeom prst="rect">
                <a:avLst/>
              </a:prstGeom>
              <a:blipFill>
                <a:blip r:embed="rId3"/>
                <a:stretch>
                  <a:fillRect l="-883" b="-66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32017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78232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713480" y="59473"/>
            <a:ext cx="6299200" cy="646331"/>
          </a:xfrm>
          <a:prstGeom prst="rect">
            <a:avLst/>
          </a:prstGeom>
          <a:noFill/>
        </p:spPr>
        <p:txBody>
          <a:bodyPr wrap="squar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飞潜</a:t>
            </a:r>
            <a:r>
              <a:rPr lang="zh-CN" altLang="en-US" sz="3600" dirty="0" smtClean="0">
                <a:solidFill>
                  <a:schemeClr val="bg1"/>
                </a:solidFill>
                <a:latin typeface="微软雅黑" panose="020B0503020204020204" pitchFamily="34" charset="-122"/>
                <a:ea typeface="微软雅黑" panose="020B0503020204020204" pitchFamily="34" charset="-122"/>
              </a:rPr>
              <a:t>器跨介质运动仿真</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0" y="0"/>
            <a:ext cx="863600" cy="782320"/>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152400" y="-130850"/>
            <a:ext cx="558800" cy="923330"/>
          </a:xfrm>
          <a:prstGeom prst="rect">
            <a:avLst/>
          </a:prstGeom>
          <a:noFill/>
        </p:spPr>
        <p:txBody>
          <a:bodyPr wrap="square" rtlCol="0">
            <a:spAutoFit/>
          </a:bodyPr>
          <a:lstStyle/>
          <a:p>
            <a:r>
              <a:rPr lang="en-US" altLang="zh-CN" sz="5400" b="1" dirty="0">
                <a:solidFill>
                  <a:schemeClr val="bg1"/>
                </a:solidFill>
                <a:latin typeface="仿宋" panose="02010609060101010101" pitchFamily="49" charset="-122"/>
                <a:ea typeface="仿宋" panose="02010609060101010101" pitchFamily="49" charset="-122"/>
              </a:rPr>
              <a:t>5</a:t>
            </a:r>
            <a:endParaRPr lang="zh-CN" altLang="en-US" sz="5400" b="1" dirty="0">
              <a:solidFill>
                <a:schemeClr val="bg1"/>
              </a:solidFill>
              <a:latin typeface="仿宋" panose="02010609060101010101" pitchFamily="49" charset="-122"/>
              <a:ea typeface="仿宋" panose="02010609060101010101" pitchFamily="49" charset="-122"/>
            </a:endParaRPr>
          </a:p>
        </p:txBody>
      </p:sp>
      <mc:AlternateContent xmlns:mc="http://schemas.openxmlformats.org/markup-compatibility/2006" xmlns:a14="http://schemas.microsoft.com/office/drawing/2010/main">
        <mc:Choice Requires="a14">
          <p:sp>
            <p:nvSpPr>
              <p:cNvPr id="5" name="矩形 4"/>
              <p:cNvSpPr/>
              <p:nvPr/>
            </p:nvSpPr>
            <p:spPr>
              <a:xfrm>
                <a:off x="152400" y="964941"/>
                <a:ext cx="12039600" cy="461665"/>
              </a:xfrm>
              <a:prstGeom prst="rect">
                <a:avLst/>
              </a:prstGeom>
            </p:spPr>
            <p:txBody>
              <a:bodyPr wrap="square">
                <a:spAutoFit/>
              </a:bodyPr>
              <a:lstStyle/>
              <a:p>
                <a:r>
                  <a:rPr lang="zh-CN" altLang="zh-CN" sz="2400" dirty="0" smtClean="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设置</a:t>
                </a:r>
                <a:r>
                  <a:rPr lang="en-US" altLang="zh-CN" sz="2400" i="1" dirty="0">
                    <a:solidFill>
                      <a:schemeClr val="accent1">
                        <a:lumMod val="50000"/>
                      </a:schemeClr>
                    </a:solidFill>
                    <a:latin typeface="微软雅黑" panose="020B0503020204020204" pitchFamily="34" charset="-122"/>
                    <a:ea typeface="微软雅黑" panose="020B0503020204020204" pitchFamily="34" charset="-122"/>
                  </a:rPr>
                  <a:t>x</a:t>
                </a:r>
                <a:r>
                  <a:rPr lang="zh-CN" altLang="zh-CN" sz="24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方向路径为</a:t>
                </a:r>
                <a14:m>
                  <m:oMath xmlns:m="http://schemas.openxmlformats.org/officeDocument/2006/math">
                    <m:r>
                      <a:rPr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sin</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⁡(0.5</m:t>
                    </m:r>
                    <m:r>
                      <a:rPr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i="1" dirty="0">
                    <a:solidFill>
                      <a:schemeClr val="accent1">
                        <a:lumMod val="50000"/>
                      </a:schemeClr>
                    </a:solidFill>
                    <a:latin typeface="微软雅黑" panose="020B0503020204020204" pitchFamily="34" charset="-122"/>
                    <a:ea typeface="微软雅黑" panose="020B0503020204020204" pitchFamily="34" charset="-122"/>
                  </a:rPr>
                  <a:t>y</a:t>
                </a:r>
                <a:r>
                  <a:rPr lang="zh-CN" altLang="zh-CN" sz="24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方向路径为</a:t>
                </a:r>
                <a14:m>
                  <m:oMath xmlns:m="http://schemas.openxmlformats.org/officeDocument/2006/math">
                    <m:r>
                      <a:rPr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𝑦</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sin</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⁡(0.25</m:t>
                    </m:r>
                    <m:r>
                      <a:rPr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i="1" dirty="0">
                    <a:solidFill>
                      <a:schemeClr val="accent1">
                        <a:lumMod val="50000"/>
                      </a:schemeClr>
                    </a:solidFill>
                    <a:latin typeface="微软雅黑" panose="020B0503020204020204" pitchFamily="34" charset="-122"/>
                    <a:ea typeface="微软雅黑" panose="020B0503020204020204" pitchFamily="34" charset="-122"/>
                  </a:rPr>
                  <a:t>z</a:t>
                </a:r>
                <a:r>
                  <a:rPr lang="zh-CN" altLang="zh-CN" sz="24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方向路径为</a:t>
                </a:r>
                <a14:m>
                  <m:oMath xmlns:m="http://schemas.openxmlformats.org/officeDocument/2006/math">
                    <m:r>
                      <a:rPr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𝑧</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sin</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⁡(0.25</m:t>
                    </m:r>
                    <m:r>
                      <a:rPr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en-US" sz="2400"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xmlns="">
          <p:sp>
            <p:nvSpPr>
              <p:cNvPr id="5" name="矩形 4"/>
              <p:cNvSpPr>
                <a:spLocks noRot="1" noChangeAspect="1" noMove="1" noResize="1" noEditPoints="1" noAdjustHandles="1" noChangeArrowheads="1" noChangeShapeType="1" noTextEdit="1"/>
              </p:cNvSpPr>
              <p:nvPr/>
            </p:nvSpPr>
            <p:spPr>
              <a:xfrm>
                <a:off x="152400" y="964941"/>
                <a:ext cx="12039600" cy="461665"/>
              </a:xfrm>
              <a:prstGeom prst="rect">
                <a:avLst/>
              </a:prstGeom>
              <a:blipFill>
                <a:blip r:embed="rId2"/>
                <a:stretch>
                  <a:fillRect l="-759" t="-10526" b="-28947"/>
                </a:stretch>
              </a:blipFill>
            </p:spPr>
            <p:txBody>
              <a:bodyPr/>
              <a:lstStyle/>
              <a:p>
                <a:r>
                  <a:rPr lang="zh-CN" altLang="en-US">
                    <a:noFill/>
                  </a:rPr>
                  <a:t> </a:t>
                </a:r>
              </a:p>
            </p:txBody>
          </p:sp>
        </mc:Fallback>
      </mc:AlternateContent>
      <p:pic>
        <p:nvPicPr>
          <p:cNvPr id="9" name="图片 8"/>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7140" y="1416446"/>
            <a:ext cx="10609580" cy="5329793"/>
          </a:xfrm>
          <a:prstGeom prst="rect">
            <a:avLst/>
          </a:prstGeom>
          <a:noFill/>
          <a:ln>
            <a:noFill/>
          </a:ln>
        </p:spPr>
      </p:pic>
      <p:pic>
        <p:nvPicPr>
          <p:cNvPr id="10" name="图片 9"/>
          <p:cNvPicPr/>
          <p:nvPr/>
        </p:nvPicPr>
        <p:blipFill>
          <a:blip r:embed="rId4"/>
          <a:stretch>
            <a:fillRect/>
          </a:stretch>
        </p:blipFill>
        <p:spPr>
          <a:xfrm>
            <a:off x="640080" y="1548844"/>
            <a:ext cx="11064240" cy="5064997"/>
          </a:xfrm>
          <a:prstGeom prst="rect">
            <a:avLst/>
          </a:prstGeom>
        </p:spPr>
      </p:pic>
    </p:spTree>
    <p:extLst>
      <p:ext uri="{BB962C8B-B14F-4D97-AF65-F5344CB8AC3E}">
        <p14:creationId xmlns:p14="http://schemas.microsoft.com/office/powerpoint/2010/main" val="299197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473900"/>
            <a:ext cx="12192000" cy="877824"/>
          </a:xfrm>
          <a:solidFill>
            <a:schemeClr val="accent1">
              <a:lumMod val="50000"/>
            </a:schemeClr>
          </a:solidFill>
        </p:spPr>
        <p:txBody>
          <a:bodyPr/>
          <a:lstStyle/>
          <a:p>
            <a:r>
              <a:rPr lang="zh-CN" altLang="en-US" dirty="0" smtClean="0">
                <a:solidFill>
                  <a:schemeClr val="bg1">
                    <a:lumMod val="95000"/>
                  </a:schemeClr>
                </a:solidFill>
                <a:latin typeface="微软雅黑" panose="020B0503020204020204" pitchFamily="34" charset="-122"/>
                <a:ea typeface="微软雅黑" panose="020B0503020204020204" pitchFamily="34" charset="-122"/>
              </a:rPr>
              <a:t>    目  录</a:t>
            </a:r>
            <a:endParaRPr lang="zh-CN" altLang="en-US"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2"/>
          <a:stretch>
            <a:fillRect/>
          </a:stretch>
        </p:blipFill>
        <p:spPr>
          <a:xfrm>
            <a:off x="10789920" y="473900"/>
            <a:ext cx="947738" cy="877824"/>
          </a:xfrm>
          <a:prstGeom prst="rect">
            <a:avLst/>
          </a:prstGeom>
        </p:spPr>
      </p:pic>
      <p:sp>
        <p:nvSpPr>
          <p:cNvPr id="5" name="文本框 4"/>
          <p:cNvSpPr txBox="1"/>
          <p:nvPr/>
        </p:nvSpPr>
        <p:spPr>
          <a:xfrm>
            <a:off x="3748748" y="2556109"/>
            <a:ext cx="632955" cy="523220"/>
          </a:xfrm>
          <a:prstGeom prst="rect">
            <a:avLst/>
          </a:prstGeom>
          <a:solidFill>
            <a:schemeClr val="tx2">
              <a:lumMod val="60000"/>
              <a:lumOff val="40000"/>
            </a:schemeClr>
          </a:solidFill>
        </p:spPr>
        <p:txBody>
          <a:bodyPr wrap="square" rtlCol="0">
            <a:spAutoFit/>
          </a:bodyPr>
          <a:lstStyle/>
          <a:p>
            <a:r>
              <a:rPr lang="en-US" altLang="zh-CN" sz="2800" dirty="0">
                <a:solidFill>
                  <a:schemeClr val="bg1">
                    <a:lumMod val="95000"/>
                  </a:schemeClr>
                </a:solidFill>
                <a:latin typeface="微软雅黑" panose="020B0503020204020204" pitchFamily="34" charset="-122"/>
                <a:ea typeface="微软雅黑" panose="020B0503020204020204" pitchFamily="34" charset="-122"/>
              </a:rPr>
              <a:t>01</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3748748" y="3311288"/>
            <a:ext cx="632955" cy="523220"/>
          </a:xfrm>
          <a:prstGeom prst="rect">
            <a:avLst/>
          </a:prstGeom>
          <a:solidFill>
            <a:schemeClr val="tx2">
              <a:lumMod val="60000"/>
              <a:lumOff val="40000"/>
            </a:schemeClr>
          </a:solidFill>
        </p:spPr>
        <p:txBody>
          <a:bodyPr wrap="square" rtlCol="0">
            <a:spAutoFit/>
          </a:bodyPr>
          <a:lstStyle/>
          <a:p>
            <a:r>
              <a:rPr lang="en-US" altLang="zh-CN" sz="2800" dirty="0" smtClean="0">
                <a:solidFill>
                  <a:schemeClr val="bg1">
                    <a:lumMod val="95000"/>
                  </a:schemeClr>
                </a:solidFill>
                <a:latin typeface="微软雅黑" panose="020B0503020204020204" pitchFamily="34" charset="-122"/>
                <a:ea typeface="微软雅黑" panose="020B0503020204020204" pitchFamily="34" charset="-122"/>
              </a:rPr>
              <a:t>02</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748749" y="4117470"/>
            <a:ext cx="632955" cy="523220"/>
          </a:xfrm>
          <a:prstGeom prst="rect">
            <a:avLst/>
          </a:prstGeom>
          <a:solidFill>
            <a:schemeClr val="tx2">
              <a:lumMod val="60000"/>
              <a:lumOff val="40000"/>
            </a:schemeClr>
          </a:solidFill>
        </p:spPr>
        <p:txBody>
          <a:bodyPr wrap="square" rtlCol="0">
            <a:spAutoFit/>
          </a:bodyPr>
          <a:lstStyle/>
          <a:p>
            <a:r>
              <a:rPr lang="en-US" altLang="zh-CN" sz="2800" dirty="0" smtClean="0">
                <a:solidFill>
                  <a:schemeClr val="bg1">
                    <a:lumMod val="95000"/>
                  </a:schemeClr>
                </a:solidFill>
                <a:latin typeface="微软雅黑" panose="020B0503020204020204" pitchFamily="34" charset="-122"/>
                <a:ea typeface="微软雅黑" panose="020B0503020204020204" pitchFamily="34" charset="-122"/>
              </a:rPr>
              <a:t>03</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748748" y="4865293"/>
            <a:ext cx="632955" cy="523220"/>
          </a:xfrm>
          <a:prstGeom prst="rect">
            <a:avLst/>
          </a:prstGeom>
          <a:solidFill>
            <a:schemeClr val="tx2">
              <a:lumMod val="60000"/>
              <a:lumOff val="40000"/>
            </a:schemeClr>
          </a:solidFill>
        </p:spPr>
        <p:txBody>
          <a:bodyPr wrap="square" rtlCol="0">
            <a:spAutoFit/>
          </a:bodyPr>
          <a:lstStyle/>
          <a:p>
            <a:r>
              <a:rPr lang="en-US" altLang="zh-CN" sz="2800" dirty="0" smtClean="0">
                <a:solidFill>
                  <a:schemeClr val="bg1">
                    <a:lumMod val="95000"/>
                  </a:schemeClr>
                </a:solidFill>
                <a:latin typeface="微软雅黑" panose="020B0503020204020204" pitchFamily="34" charset="-122"/>
                <a:ea typeface="微软雅黑" panose="020B0503020204020204" pitchFamily="34" charset="-122"/>
              </a:rPr>
              <a:t>04</a:t>
            </a:r>
            <a:endParaRPr lang="zh-CN" altLang="en-US" sz="28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5522973" y="2556109"/>
            <a:ext cx="1975104" cy="523220"/>
          </a:xfrm>
          <a:prstGeom prst="rect">
            <a:avLst/>
          </a:prstGeom>
          <a:noFill/>
        </p:spPr>
        <p:txBody>
          <a:bodyPr wrap="square" rtlCol="0">
            <a:spAutoFit/>
          </a:bodyPr>
          <a:lstStyle/>
          <a:p>
            <a:pPr algn="ctr"/>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研 究 目 的</a:t>
            </a:r>
            <a:endParaRPr lang="en-US" altLang="zh-CN" sz="2800" b="1"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522974" y="3311288"/>
            <a:ext cx="1975104" cy="523220"/>
          </a:xfrm>
          <a:prstGeom prst="rect">
            <a:avLst/>
          </a:prstGeom>
          <a:noFill/>
        </p:spPr>
        <p:txBody>
          <a:bodyPr wrap="square" rtlCol="0">
            <a:spAutoFit/>
          </a:bodyPr>
          <a:lstStyle/>
          <a:p>
            <a:pPr algn="ctr"/>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研 究 内 容</a:t>
            </a:r>
            <a:endParaRPr lang="en-US" altLang="zh-CN" sz="2800" b="1"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5522976" y="4117470"/>
            <a:ext cx="1975104" cy="523220"/>
          </a:xfrm>
          <a:prstGeom prst="rect">
            <a:avLst/>
          </a:prstGeom>
          <a:noFill/>
        </p:spPr>
        <p:txBody>
          <a:bodyPr wrap="square" rtlCol="0">
            <a:spAutoFit/>
          </a:bodyPr>
          <a:lstStyle/>
          <a:p>
            <a:pPr algn="ctr"/>
            <a:r>
              <a:rPr lang="zh-CN" altLang="en-US" sz="2800" b="1" dirty="0" smtClean="0">
                <a:solidFill>
                  <a:schemeClr val="accent5">
                    <a:lumMod val="50000"/>
                  </a:schemeClr>
                </a:solidFill>
                <a:latin typeface="微软雅黑" panose="020B0503020204020204" pitchFamily="34" charset="-122"/>
                <a:ea typeface="微软雅黑" panose="020B0503020204020204" pitchFamily="34" charset="-122"/>
              </a:rPr>
              <a:t>仿 真 分 析</a:t>
            </a:r>
            <a:endParaRPr lang="en-US" altLang="zh-CN" sz="2800" b="1"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5522976" y="4872649"/>
            <a:ext cx="1975104" cy="523220"/>
          </a:xfrm>
          <a:prstGeom prst="rect">
            <a:avLst/>
          </a:prstGeom>
          <a:noFill/>
        </p:spPr>
        <p:txBody>
          <a:bodyPr wrap="square" rtlCol="0">
            <a:spAutoFit/>
          </a:bodyPr>
          <a:lstStyle/>
          <a:p>
            <a:pPr algn="ctr"/>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不</a:t>
            </a:r>
            <a:r>
              <a:rPr lang="zh-CN" altLang="en-US" sz="2800" b="1" dirty="0" smtClean="0">
                <a:solidFill>
                  <a:schemeClr val="accent5">
                    <a:lumMod val="50000"/>
                  </a:schemeClr>
                </a:solidFill>
                <a:latin typeface="微软雅黑" panose="020B0503020204020204" pitchFamily="34" charset="-122"/>
                <a:ea typeface="微软雅黑" panose="020B0503020204020204" pitchFamily="34" charset="-122"/>
              </a:rPr>
              <a:t>足与改进</a:t>
            </a:r>
            <a:endParaRPr lang="en-US" altLang="zh-CN" sz="2800" b="1" dirty="0">
              <a:solidFill>
                <a:schemeClr val="accent5">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96447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25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25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25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25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25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250"/>
                                        <p:tgtEl>
                                          <p:spTgt spid="1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25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P spid="4" grpId="0"/>
      <p:bldP spid="11" grpId="0"/>
      <p:bldP spid="13" grpId="0"/>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78232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713480" y="59473"/>
            <a:ext cx="6299200" cy="646331"/>
          </a:xfrm>
          <a:prstGeom prst="rect">
            <a:avLst/>
          </a:prstGeom>
          <a:noFill/>
        </p:spPr>
        <p:txBody>
          <a:bodyPr wrap="squar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飞潜</a:t>
            </a:r>
            <a:r>
              <a:rPr lang="zh-CN" altLang="en-US" sz="3600" dirty="0" smtClean="0">
                <a:solidFill>
                  <a:schemeClr val="bg1"/>
                </a:solidFill>
                <a:latin typeface="微软雅黑" panose="020B0503020204020204" pitchFamily="34" charset="-122"/>
                <a:ea typeface="微软雅黑" panose="020B0503020204020204" pitchFamily="34" charset="-122"/>
              </a:rPr>
              <a:t>器跨介质运动仿真</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0" y="0"/>
            <a:ext cx="863600" cy="782320"/>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文本框 3"/>
          <p:cNvSpPr txBox="1"/>
          <p:nvPr/>
        </p:nvSpPr>
        <p:spPr>
          <a:xfrm>
            <a:off x="152400" y="-130850"/>
            <a:ext cx="558800" cy="923330"/>
          </a:xfrm>
          <a:prstGeom prst="rect">
            <a:avLst/>
          </a:prstGeom>
          <a:noFill/>
        </p:spPr>
        <p:txBody>
          <a:bodyPr wrap="square" rtlCol="0">
            <a:spAutoFit/>
          </a:bodyPr>
          <a:lstStyle/>
          <a:p>
            <a:r>
              <a:rPr lang="en-US" altLang="zh-CN" sz="5400" b="1" dirty="0">
                <a:solidFill>
                  <a:schemeClr val="bg1"/>
                </a:solidFill>
                <a:latin typeface="仿宋" panose="02010609060101010101" pitchFamily="49" charset="-122"/>
                <a:ea typeface="仿宋" panose="02010609060101010101" pitchFamily="49" charset="-122"/>
              </a:rPr>
              <a:t>5</a:t>
            </a:r>
            <a:endParaRPr lang="zh-CN" altLang="en-US" sz="5400" b="1" dirty="0">
              <a:solidFill>
                <a:schemeClr val="bg1"/>
              </a:solidFill>
              <a:latin typeface="仿宋" panose="02010609060101010101" pitchFamily="49" charset="-122"/>
              <a:ea typeface="仿宋" panose="02010609060101010101" pitchFamily="49" charset="-122"/>
            </a:endParaRPr>
          </a:p>
        </p:txBody>
      </p:sp>
      <p:pic>
        <p:nvPicPr>
          <p:cNvPr id="9" name="图片 8"/>
          <p:cNvPicPr/>
          <p:nvPr/>
        </p:nvPicPr>
        <p:blipFill>
          <a:blip r:embed="rId2">
            <a:extLst>
              <a:ext uri="{28A0092B-C50C-407E-A947-70E740481C1C}">
                <a14:useLocalDpi xmlns:a14="http://schemas.microsoft.com/office/drawing/2010/main" val="0"/>
              </a:ext>
            </a:extLst>
          </a:blip>
          <a:srcRect/>
          <a:stretch>
            <a:fillRect/>
          </a:stretch>
        </p:blipFill>
        <p:spPr bwMode="auto">
          <a:xfrm>
            <a:off x="1068546" y="1231780"/>
            <a:ext cx="10137934" cy="5321419"/>
          </a:xfrm>
          <a:prstGeom prst="rect">
            <a:avLst/>
          </a:prstGeom>
          <a:noFill/>
          <a:ln>
            <a:noFill/>
          </a:ln>
        </p:spPr>
      </p:pic>
      <mc:AlternateContent xmlns:mc="http://schemas.openxmlformats.org/markup-compatibility/2006" xmlns:a14="http://schemas.microsoft.com/office/drawing/2010/main">
        <mc:Choice Requires="a14">
          <p:sp>
            <p:nvSpPr>
              <p:cNvPr id="7" name="矩形 6"/>
              <p:cNvSpPr/>
              <p:nvPr/>
            </p:nvSpPr>
            <p:spPr>
              <a:xfrm>
                <a:off x="0" y="851953"/>
                <a:ext cx="12039600" cy="461665"/>
              </a:xfrm>
              <a:prstGeom prst="rect">
                <a:avLst/>
              </a:prstGeom>
            </p:spPr>
            <p:txBody>
              <a:bodyPr wrap="square">
                <a:spAutoFit/>
              </a:bodyPr>
              <a:lstStyle/>
              <a:p>
                <a:r>
                  <a:rPr lang="zh-CN" altLang="zh-CN" sz="2400" dirty="0" smtClean="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设置</a:t>
                </a:r>
                <a:r>
                  <a:rPr lang="en-US" altLang="zh-CN" sz="2400" i="1" dirty="0">
                    <a:solidFill>
                      <a:schemeClr val="accent1">
                        <a:lumMod val="50000"/>
                      </a:schemeClr>
                    </a:solidFill>
                    <a:latin typeface="微软雅黑" panose="020B0503020204020204" pitchFamily="34" charset="-122"/>
                    <a:ea typeface="微软雅黑" panose="020B0503020204020204" pitchFamily="34" charset="-122"/>
                  </a:rPr>
                  <a:t>x</a:t>
                </a:r>
                <a:r>
                  <a:rPr lang="zh-CN" altLang="zh-CN" sz="24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方向路径为</a:t>
                </a:r>
                <a14:m>
                  <m:oMath xmlns:m="http://schemas.openxmlformats.org/officeDocument/2006/math">
                    <m:r>
                      <a:rPr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𝑥</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sin</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⁡(0.5</m:t>
                    </m:r>
                    <m:r>
                      <a:rPr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i="1" dirty="0">
                    <a:solidFill>
                      <a:schemeClr val="accent1">
                        <a:lumMod val="50000"/>
                      </a:schemeClr>
                    </a:solidFill>
                    <a:latin typeface="微软雅黑" panose="020B0503020204020204" pitchFamily="34" charset="-122"/>
                    <a:ea typeface="微软雅黑" panose="020B0503020204020204" pitchFamily="34" charset="-122"/>
                  </a:rPr>
                  <a:t>y</a:t>
                </a:r>
                <a:r>
                  <a:rPr lang="zh-CN" altLang="zh-CN" sz="24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方向路径为</a:t>
                </a:r>
                <a14:m>
                  <m:oMath xmlns:m="http://schemas.openxmlformats.org/officeDocument/2006/math">
                    <m:r>
                      <a:rPr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𝑦</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sin</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⁡(0.25</m:t>
                    </m:r>
                    <m:r>
                      <a:rPr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oMath>
                </a14:m>
                <a:r>
                  <a:rPr lang="zh-CN" altLang="zh-CN" sz="24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i="1" dirty="0">
                    <a:solidFill>
                      <a:schemeClr val="accent1">
                        <a:lumMod val="50000"/>
                      </a:schemeClr>
                    </a:solidFill>
                    <a:latin typeface="微软雅黑" panose="020B0503020204020204" pitchFamily="34" charset="-122"/>
                    <a:ea typeface="微软雅黑" panose="020B0503020204020204" pitchFamily="34" charset="-122"/>
                  </a:rPr>
                  <a:t>z</a:t>
                </a:r>
                <a:r>
                  <a:rPr lang="zh-CN" altLang="zh-CN" sz="2400" dirty="0">
                    <a:solidFill>
                      <a:schemeClr val="accent1">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方向路径为</a:t>
                </a:r>
                <a14:m>
                  <m:oMath xmlns:m="http://schemas.openxmlformats.org/officeDocument/2006/math">
                    <m:r>
                      <a:rPr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𝑧</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sin</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⁡(0.25</m:t>
                    </m:r>
                    <m:r>
                      <a:rPr lang="en-US" altLang="zh-CN" sz="2400" i="1">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𝑡</m:t>
                    </m:r>
                    <m:r>
                      <a:rPr lang="en-US" altLang="zh-CN" sz="2400">
                        <a:solidFill>
                          <a:schemeClr val="accent1">
                            <a:lumMod val="50000"/>
                          </a:schemeClr>
                        </a:solidFill>
                        <a:latin typeface="Cambria Math" panose="02040503050406030204" pitchFamily="18" charset="0"/>
                        <a:ea typeface="宋体" panose="02010600030101010101" pitchFamily="2" charset="-122"/>
                        <a:cs typeface="Times New Roman" panose="02020603050405020304" pitchFamily="18" charset="0"/>
                      </a:rPr>
                      <m:t>)</m:t>
                    </m:r>
                  </m:oMath>
                </a14:m>
                <a:endParaRPr lang="zh-CN" altLang="en-US" sz="2400" dirty="0">
                  <a:solidFill>
                    <a:schemeClr val="accent1">
                      <a:lumMod val="50000"/>
                    </a:schemeClr>
                  </a:solidFill>
                  <a:latin typeface="微软雅黑" panose="020B0503020204020204" pitchFamily="34" charset="-122"/>
                  <a:ea typeface="微软雅黑" panose="020B0503020204020204" pitchFamily="34" charset="-122"/>
                </a:endParaRPr>
              </a:p>
            </p:txBody>
          </p:sp>
        </mc:Choice>
        <mc:Fallback xmlns="">
          <p:sp>
            <p:nvSpPr>
              <p:cNvPr id="7" name="矩形 6"/>
              <p:cNvSpPr>
                <a:spLocks noRot="1" noChangeAspect="1" noMove="1" noResize="1" noEditPoints="1" noAdjustHandles="1" noChangeArrowheads="1" noChangeShapeType="1" noTextEdit="1"/>
              </p:cNvSpPr>
              <p:nvPr/>
            </p:nvSpPr>
            <p:spPr>
              <a:xfrm>
                <a:off x="0" y="851953"/>
                <a:ext cx="12039600" cy="461665"/>
              </a:xfrm>
              <a:prstGeom prst="rect">
                <a:avLst/>
              </a:prstGeom>
              <a:blipFill>
                <a:blip r:embed="rId3"/>
                <a:stretch>
                  <a:fillRect l="-759" t="-10667" b="-3066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76108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441448"/>
            <a:ext cx="12192000" cy="185623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文本框 8"/>
          <p:cNvSpPr txBox="1"/>
          <p:nvPr/>
        </p:nvSpPr>
        <p:spPr>
          <a:xfrm>
            <a:off x="3147060" y="2921168"/>
            <a:ext cx="6799580" cy="1015663"/>
          </a:xfrm>
          <a:prstGeom prst="rect">
            <a:avLst/>
          </a:prstGeom>
          <a:noFill/>
        </p:spPr>
        <p:txBody>
          <a:bodyPr wrap="square" rtlCol="0">
            <a:spAutoFit/>
          </a:bodyPr>
          <a:lstStyle/>
          <a:p>
            <a:pPr algn="ctr"/>
            <a:r>
              <a:rPr lang="en-US" altLang="zh-CN" sz="6000" b="1" dirty="0">
                <a:solidFill>
                  <a:schemeClr val="bg1">
                    <a:lumMod val="95000"/>
                  </a:schemeClr>
                </a:solidFill>
                <a:latin typeface="微软雅黑" panose="020B0503020204020204" pitchFamily="34" charset="-122"/>
                <a:ea typeface="微软雅黑" panose="020B0503020204020204" pitchFamily="34" charset="-122"/>
              </a:rPr>
              <a:t>4</a:t>
            </a:r>
            <a:r>
              <a:rPr lang="en-US" altLang="zh-CN" sz="6000" b="1" dirty="0" smtClean="0">
                <a:solidFill>
                  <a:schemeClr val="bg1">
                    <a:lumMod val="95000"/>
                  </a:schemeClr>
                </a:solidFill>
                <a:latin typeface="微软雅黑" panose="020B0503020204020204" pitchFamily="34" charset="-122"/>
                <a:ea typeface="微软雅黑" panose="020B0503020204020204" pitchFamily="34" charset="-122"/>
              </a:rPr>
              <a:t>.	</a:t>
            </a:r>
            <a:r>
              <a:rPr lang="zh-CN" altLang="en-US" sz="6000" b="1" dirty="0" smtClean="0">
                <a:solidFill>
                  <a:schemeClr val="bg1">
                    <a:lumMod val="95000"/>
                  </a:schemeClr>
                </a:solidFill>
                <a:latin typeface="微软雅黑" panose="020B0503020204020204" pitchFamily="34" charset="-122"/>
                <a:ea typeface="微软雅黑" panose="020B0503020204020204" pitchFamily="34" charset="-122"/>
              </a:rPr>
              <a:t>不足与改进</a:t>
            </a:r>
            <a:endParaRPr lang="en-US" altLang="zh-CN" sz="6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0" name="等腰三角形 9"/>
          <p:cNvSpPr/>
          <p:nvPr/>
        </p:nvSpPr>
        <p:spPr>
          <a:xfrm rot="5400000">
            <a:off x="-3053080" y="3053080"/>
            <a:ext cx="6858000" cy="751840"/>
          </a:xfrm>
          <a:prstGeom prst="triangle">
            <a:avLst>
              <a:gd name="adj" fmla="val 497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1854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74648" y="1259841"/>
            <a:ext cx="9442704" cy="4862870"/>
          </a:xfrm>
          <a:prstGeom prst="rect">
            <a:avLst/>
          </a:prstGeom>
        </p:spPr>
        <p:txBody>
          <a:bodyPr wrap="square">
            <a:spAutoFit/>
          </a:bodyPr>
          <a:lstStyle/>
          <a:p>
            <a:pPr lvl="0" algn="just">
              <a:lnSpc>
                <a:spcPct val="125000"/>
              </a:lnSpc>
              <a:spcBef>
                <a:spcPts val="300"/>
              </a:spcBef>
              <a:spcAft>
                <a:spcPts val="300"/>
              </a:spcAft>
            </a:pPr>
            <a:r>
              <a:rPr lang="zh-CN" altLang="en-US" sz="2400" kern="100" dirty="0" smtClean="0">
                <a:solidFill>
                  <a:schemeClr val="accent5">
                    <a:lumMod val="50000"/>
                  </a:schemeClr>
                </a:solidFill>
                <a:latin typeface="微软雅黑" panose="020B0503020204020204" pitchFamily="34" charset="-122"/>
                <a:ea typeface="微软雅黑" panose="020B0503020204020204" pitchFamily="34" charset="-122"/>
              </a:rPr>
              <a:t>（</a:t>
            </a:r>
            <a:r>
              <a:rPr lang="en-US" altLang="zh-CN" sz="2400" kern="100" dirty="0" smtClean="0">
                <a:solidFill>
                  <a:schemeClr val="accent5">
                    <a:lumMod val="50000"/>
                  </a:schemeClr>
                </a:solidFill>
                <a:latin typeface="微软雅黑" panose="020B0503020204020204" pitchFamily="34" charset="-122"/>
                <a:ea typeface="微软雅黑" panose="020B0503020204020204" pitchFamily="34" charset="-122"/>
              </a:rPr>
              <a:t>1</a:t>
            </a:r>
            <a:r>
              <a:rPr lang="zh-CN" altLang="en-US" sz="2400" kern="100" dirty="0" smtClean="0">
                <a:solidFill>
                  <a:schemeClr val="accent5">
                    <a:lumMod val="50000"/>
                  </a:schemeClr>
                </a:solidFill>
                <a:latin typeface="微软雅黑" panose="020B0503020204020204" pitchFamily="34" charset="-122"/>
                <a:ea typeface="微软雅黑" panose="020B0503020204020204" pitchFamily="34" charset="-122"/>
              </a:rPr>
              <a:t>）</a:t>
            </a:r>
            <a:r>
              <a:rPr lang="zh-CN" altLang="zh-CN" sz="2400" kern="100" dirty="0" smtClean="0">
                <a:solidFill>
                  <a:schemeClr val="accent5">
                    <a:lumMod val="50000"/>
                  </a:schemeClr>
                </a:solidFill>
                <a:latin typeface="微软雅黑" panose="020B0503020204020204" pitchFamily="34" charset="-122"/>
                <a:ea typeface="微软雅黑" panose="020B0503020204020204" pitchFamily="34" charset="-122"/>
              </a:rPr>
              <a:t>飞</a:t>
            </a:r>
            <a:r>
              <a:rPr lang="zh-CN" altLang="zh-CN" sz="2400" kern="100" dirty="0">
                <a:solidFill>
                  <a:schemeClr val="accent5">
                    <a:lumMod val="50000"/>
                  </a:schemeClr>
                </a:solidFill>
                <a:latin typeface="微软雅黑" panose="020B0503020204020204" pitchFamily="34" charset="-122"/>
                <a:ea typeface="微软雅黑" panose="020B0503020204020204" pitchFamily="34" charset="-122"/>
              </a:rPr>
              <a:t>潜器的空中模型忽略了空气阻力以</a:t>
            </a:r>
            <a:r>
              <a:rPr lang="zh-CN" altLang="zh-CN" sz="2400" kern="100" dirty="0" smtClean="0">
                <a:solidFill>
                  <a:schemeClr val="accent5">
                    <a:lumMod val="50000"/>
                  </a:schemeClr>
                </a:solidFill>
                <a:latin typeface="微软雅黑" panose="020B0503020204020204" pitchFamily="34" charset="-122"/>
                <a:ea typeface="微软雅黑" panose="020B0503020204020204" pitchFamily="34" charset="-122"/>
              </a:rPr>
              <a:t>及</a:t>
            </a:r>
            <a:r>
              <a:rPr lang="zh-CN" altLang="en-US" sz="2400" kern="100" dirty="0">
                <a:solidFill>
                  <a:schemeClr val="accent5">
                    <a:lumMod val="50000"/>
                  </a:schemeClr>
                </a:solidFill>
                <a:latin typeface="微软雅黑" panose="020B0503020204020204" pitchFamily="34" charset="-122"/>
                <a:ea typeface="微软雅黑" panose="020B0503020204020204" pitchFamily="34" charset="-122"/>
              </a:rPr>
              <a:t>外界</a:t>
            </a:r>
            <a:r>
              <a:rPr lang="zh-CN" altLang="zh-CN" sz="2400" kern="100" dirty="0" smtClean="0">
                <a:solidFill>
                  <a:schemeClr val="accent5">
                    <a:lumMod val="50000"/>
                  </a:schemeClr>
                </a:solidFill>
                <a:latin typeface="微软雅黑" panose="020B0503020204020204" pitchFamily="34" charset="-122"/>
                <a:ea typeface="微软雅黑" panose="020B0503020204020204" pitchFamily="34" charset="-122"/>
              </a:rPr>
              <a:t>干</a:t>
            </a:r>
            <a:r>
              <a:rPr lang="zh-CN" altLang="zh-CN" sz="2400" kern="100" dirty="0">
                <a:solidFill>
                  <a:schemeClr val="accent5">
                    <a:lumMod val="50000"/>
                  </a:schemeClr>
                </a:solidFill>
                <a:latin typeface="微软雅黑" panose="020B0503020204020204" pitchFamily="34" charset="-122"/>
                <a:ea typeface="微软雅黑" panose="020B0503020204020204" pitchFamily="34" charset="-122"/>
              </a:rPr>
              <a:t>扰，并假设飞潜器在空中处于小角度低速运行状态，当飞潜器在高速或者角度变化较大时模型的精度会大幅下降</a:t>
            </a:r>
            <a:r>
              <a:rPr lang="zh-CN" altLang="zh-CN" sz="2400" kern="100" dirty="0" smtClean="0">
                <a:solidFill>
                  <a:schemeClr val="accent5">
                    <a:lumMod val="50000"/>
                  </a:schemeClr>
                </a:solidFill>
                <a:latin typeface="微软雅黑" panose="020B0503020204020204" pitchFamily="34" charset="-122"/>
                <a:ea typeface="微软雅黑" panose="020B0503020204020204" pitchFamily="34" charset="-122"/>
              </a:rPr>
              <a:t>。</a:t>
            </a:r>
            <a:r>
              <a:rPr lang="zh-CN" altLang="en-US" sz="2400" kern="100" dirty="0" smtClean="0">
                <a:solidFill>
                  <a:schemeClr val="accent5">
                    <a:lumMod val="50000"/>
                  </a:schemeClr>
                </a:solidFill>
                <a:latin typeface="微软雅黑" panose="020B0503020204020204" pitchFamily="34" charset="-122"/>
                <a:ea typeface="微软雅黑" panose="020B0503020204020204" pitchFamily="34" charset="-122"/>
              </a:rPr>
              <a:t>进一步可以将这些干扰加上，建立更加精确的模型。</a:t>
            </a:r>
            <a:endParaRPr lang="en-US" altLang="zh-CN" sz="2400" kern="100" dirty="0" smtClean="0">
              <a:solidFill>
                <a:schemeClr val="accent5">
                  <a:lumMod val="50000"/>
                </a:schemeClr>
              </a:solidFill>
              <a:latin typeface="微软雅黑" panose="020B0503020204020204" pitchFamily="34" charset="-122"/>
              <a:ea typeface="微软雅黑" panose="020B0503020204020204" pitchFamily="34" charset="-122"/>
            </a:endParaRPr>
          </a:p>
          <a:p>
            <a:pPr marL="342900" lvl="0" indent="-342900" algn="just">
              <a:lnSpc>
                <a:spcPct val="125000"/>
              </a:lnSpc>
              <a:spcBef>
                <a:spcPts val="300"/>
              </a:spcBef>
              <a:spcAft>
                <a:spcPts val="300"/>
              </a:spcAft>
              <a:buFont typeface="+mj-lt"/>
              <a:buAutoNum type="arabicParenBoth"/>
            </a:pPr>
            <a:endParaRPr lang="zh-CN" altLang="zh-CN" sz="2400" kern="100" dirty="0">
              <a:solidFill>
                <a:schemeClr val="accent5">
                  <a:lumMod val="50000"/>
                </a:schemeClr>
              </a:solidFill>
              <a:latin typeface="微软雅黑" panose="020B0503020204020204" pitchFamily="34" charset="-122"/>
              <a:ea typeface="微软雅黑" panose="020B0503020204020204" pitchFamily="34" charset="-122"/>
            </a:endParaRPr>
          </a:p>
          <a:p>
            <a:pPr lvl="0" algn="just">
              <a:lnSpc>
                <a:spcPct val="125000"/>
              </a:lnSpc>
              <a:spcBef>
                <a:spcPts val="300"/>
              </a:spcBef>
              <a:spcAft>
                <a:spcPts val="300"/>
              </a:spcAft>
            </a:pPr>
            <a:r>
              <a:rPr lang="zh-CN" altLang="en-US" sz="2400" kern="100" dirty="0" smtClean="0">
                <a:solidFill>
                  <a:schemeClr val="accent5">
                    <a:lumMod val="50000"/>
                  </a:schemeClr>
                </a:solidFill>
                <a:latin typeface="微软雅黑" panose="020B0503020204020204" pitchFamily="34" charset="-122"/>
                <a:ea typeface="微软雅黑" panose="020B0503020204020204" pitchFamily="34" charset="-122"/>
              </a:rPr>
              <a:t>（</a:t>
            </a:r>
            <a:r>
              <a:rPr lang="en-US" altLang="zh-CN" sz="2400" kern="100" dirty="0" smtClean="0">
                <a:solidFill>
                  <a:schemeClr val="accent5">
                    <a:lumMod val="50000"/>
                  </a:schemeClr>
                </a:solidFill>
                <a:latin typeface="微软雅黑" panose="020B0503020204020204" pitchFamily="34" charset="-122"/>
                <a:ea typeface="微软雅黑" panose="020B0503020204020204" pitchFamily="34" charset="-122"/>
              </a:rPr>
              <a:t>2</a:t>
            </a:r>
            <a:r>
              <a:rPr lang="zh-CN" altLang="en-US" sz="2400" kern="100" dirty="0" smtClean="0">
                <a:solidFill>
                  <a:schemeClr val="accent5">
                    <a:lumMod val="50000"/>
                  </a:schemeClr>
                </a:solidFill>
                <a:latin typeface="微软雅黑" panose="020B0503020204020204" pitchFamily="34" charset="-122"/>
                <a:ea typeface="微软雅黑" panose="020B0503020204020204" pitchFamily="34" charset="-122"/>
              </a:rPr>
              <a:t>）</a:t>
            </a:r>
            <a:r>
              <a:rPr lang="zh-CN" altLang="zh-CN" sz="2400" kern="100" dirty="0" smtClean="0">
                <a:solidFill>
                  <a:schemeClr val="accent5">
                    <a:lumMod val="50000"/>
                  </a:schemeClr>
                </a:solidFill>
                <a:latin typeface="微软雅黑" panose="020B0503020204020204" pitchFamily="34" charset="-122"/>
                <a:ea typeface="微软雅黑" panose="020B0503020204020204" pitchFamily="34" charset="-122"/>
              </a:rPr>
              <a:t>飞</a:t>
            </a:r>
            <a:r>
              <a:rPr lang="zh-CN" altLang="zh-CN" sz="2400" kern="100" dirty="0">
                <a:solidFill>
                  <a:schemeClr val="accent5">
                    <a:lumMod val="50000"/>
                  </a:schemeClr>
                </a:solidFill>
                <a:latin typeface="微软雅黑" panose="020B0503020204020204" pitchFamily="34" charset="-122"/>
                <a:ea typeface="微软雅黑" panose="020B0503020204020204" pitchFamily="34" charset="-122"/>
              </a:rPr>
              <a:t>潜器的水中模型的参数设为了固定值，并且忽略了风浪流的干扰，而在实际情况下飞潜器水中运动的阻力，附加质量与飞潜器水下的运动速率息息相关，这导致在实际情况下飞潜器的水中模型会更加复杂，控制难度也更加高</a:t>
            </a:r>
            <a:r>
              <a:rPr lang="zh-CN" altLang="zh-CN" sz="2400" kern="100" dirty="0" smtClean="0">
                <a:solidFill>
                  <a:schemeClr val="accent5">
                    <a:lumMod val="50000"/>
                  </a:schemeClr>
                </a:solidFill>
                <a:latin typeface="微软雅黑" panose="020B0503020204020204" pitchFamily="34" charset="-122"/>
                <a:ea typeface="微软雅黑" panose="020B0503020204020204" pitchFamily="34" charset="-122"/>
              </a:rPr>
              <a:t>。</a:t>
            </a:r>
            <a:r>
              <a:rPr lang="zh-CN" altLang="en-US" sz="2400" kern="100" dirty="0" smtClean="0">
                <a:solidFill>
                  <a:schemeClr val="accent5">
                    <a:lumMod val="50000"/>
                  </a:schemeClr>
                </a:solidFill>
                <a:latin typeface="微软雅黑" panose="020B0503020204020204" pitchFamily="34" charset="-122"/>
                <a:ea typeface="微软雅黑" panose="020B0503020204020204" pitchFamily="34" charset="-122"/>
              </a:rPr>
              <a:t>进一步可以查阅资料，建立风浪流的干扰模型以及水下运动阻力和附加质量的近似数学表达式，加入模型。</a:t>
            </a:r>
            <a:endParaRPr lang="zh-CN" altLang="zh-CN" sz="2400" kern="100"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0" y="441961"/>
            <a:ext cx="12192000" cy="37592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2"/>
          <a:stretch>
            <a:fillRect/>
          </a:stretch>
        </p:blipFill>
        <p:spPr>
          <a:xfrm>
            <a:off x="1" y="1"/>
            <a:ext cx="877298" cy="883920"/>
          </a:xfrm>
          <a:prstGeom prst="rect">
            <a:avLst/>
          </a:prstGeom>
        </p:spPr>
      </p:pic>
      <p:sp>
        <p:nvSpPr>
          <p:cNvPr id="5" name="文本框 4"/>
          <p:cNvSpPr txBox="1"/>
          <p:nvPr/>
        </p:nvSpPr>
        <p:spPr>
          <a:xfrm>
            <a:off x="4882896" y="-50788"/>
            <a:ext cx="1991360" cy="523220"/>
          </a:xfrm>
          <a:prstGeom prst="rect">
            <a:avLst/>
          </a:prstGeom>
          <a:noFill/>
        </p:spPr>
        <p:txBody>
          <a:bodyPr wrap="square" rtlCol="0">
            <a:spAutoFit/>
          </a:bodyPr>
          <a:lstStyle/>
          <a:p>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不</a:t>
            </a:r>
            <a:r>
              <a:rPr lang="zh-CN" altLang="en-US" sz="2800" b="1" dirty="0" smtClean="0">
                <a:solidFill>
                  <a:schemeClr val="accent5">
                    <a:lumMod val="50000"/>
                  </a:schemeClr>
                </a:solidFill>
                <a:latin typeface="微软雅黑" panose="020B0503020204020204" pitchFamily="34" charset="-122"/>
                <a:ea typeface="微软雅黑" panose="020B0503020204020204" pitchFamily="34" charset="-122"/>
              </a:rPr>
              <a:t>足与改进</a:t>
            </a:r>
            <a:endParaRPr lang="zh-CN" altLang="en-US" sz="2800" b="1" dirty="0">
              <a:solidFill>
                <a:schemeClr val="accent5">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4038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45056" y="1650442"/>
            <a:ext cx="8447024" cy="3939540"/>
          </a:xfrm>
          <a:prstGeom prst="rect">
            <a:avLst/>
          </a:prstGeom>
        </p:spPr>
        <p:txBody>
          <a:bodyPr wrap="square">
            <a:spAutoFit/>
          </a:bodyPr>
          <a:lstStyle/>
          <a:p>
            <a:pPr lvl="0" algn="just">
              <a:lnSpc>
                <a:spcPct val="125000"/>
              </a:lnSpc>
              <a:spcBef>
                <a:spcPts val="300"/>
              </a:spcBef>
              <a:spcAft>
                <a:spcPts val="300"/>
              </a:spcAft>
            </a:pPr>
            <a:r>
              <a:rPr lang="en-US" altLang="zh-CN" sz="2400" kern="100" dirty="0" smtClean="0">
                <a:solidFill>
                  <a:schemeClr val="accent5">
                    <a:lumMod val="50000"/>
                  </a:schemeClr>
                </a:solidFill>
                <a:latin typeface="微软雅黑" panose="020B0503020204020204" pitchFamily="34" charset="-122"/>
                <a:ea typeface="微软雅黑" panose="020B0503020204020204" pitchFamily="34" charset="-122"/>
              </a:rPr>
              <a:t>(3) </a:t>
            </a:r>
            <a:r>
              <a:rPr lang="zh-CN" altLang="zh-CN" sz="2400" kern="100" dirty="0" smtClean="0">
                <a:solidFill>
                  <a:schemeClr val="accent5">
                    <a:lumMod val="50000"/>
                  </a:schemeClr>
                </a:solidFill>
                <a:latin typeface="微软雅黑" panose="020B0503020204020204" pitchFamily="34" charset="-122"/>
                <a:ea typeface="微软雅黑" panose="020B0503020204020204" pitchFamily="34" charset="-122"/>
              </a:rPr>
              <a:t>在</a:t>
            </a:r>
            <a:r>
              <a:rPr lang="zh-CN" altLang="zh-CN" sz="2400" kern="100" dirty="0">
                <a:solidFill>
                  <a:schemeClr val="accent5">
                    <a:lumMod val="50000"/>
                  </a:schemeClr>
                </a:solidFill>
                <a:latin typeface="微软雅黑" panose="020B0503020204020204" pitchFamily="34" charset="-122"/>
                <a:ea typeface="微软雅黑" panose="020B0503020204020204" pitchFamily="34" charset="-122"/>
              </a:rPr>
              <a:t>控制方法上面，由于</a:t>
            </a:r>
            <a:r>
              <a:rPr lang="en-US" altLang="zh-CN" sz="2400" kern="100" dirty="0" smtClean="0">
                <a:solidFill>
                  <a:schemeClr val="accent5">
                    <a:lumMod val="50000"/>
                  </a:schemeClr>
                </a:solidFill>
                <a:latin typeface="微软雅黑" panose="020B0503020204020204" pitchFamily="34" charset="-122"/>
                <a:ea typeface="微软雅黑" panose="020B0503020204020204" pitchFamily="34" charset="-122"/>
              </a:rPr>
              <a:t>PID</a:t>
            </a:r>
            <a:r>
              <a:rPr lang="zh-CN" altLang="en-US" sz="2400" kern="100" dirty="0" smtClean="0">
                <a:solidFill>
                  <a:schemeClr val="accent5">
                    <a:lumMod val="50000"/>
                  </a:schemeClr>
                </a:solidFill>
                <a:latin typeface="微软雅黑" panose="020B0503020204020204" pitchFamily="34" charset="-122"/>
                <a:ea typeface="微软雅黑" panose="020B0503020204020204" pitchFamily="34" charset="-122"/>
              </a:rPr>
              <a:t>控制器</a:t>
            </a:r>
            <a:r>
              <a:rPr lang="zh-CN" altLang="zh-CN" sz="2400" kern="100" dirty="0" smtClean="0">
                <a:solidFill>
                  <a:schemeClr val="accent5">
                    <a:lumMod val="50000"/>
                  </a:schemeClr>
                </a:solidFill>
                <a:latin typeface="微软雅黑" panose="020B0503020204020204" pitchFamily="34" charset="-122"/>
                <a:ea typeface="微软雅黑" panose="020B0503020204020204" pitchFamily="34" charset="-122"/>
              </a:rPr>
              <a:t>是</a:t>
            </a:r>
            <a:r>
              <a:rPr lang="zh-CN" altLang="zh-CN" sz="2400" kern="100" dirty="0">
                <a:solidFill>
                  <a:schemeClr val="accent5">
                    <a:lumMod val="50000"/>
                  </a:schemeClr>
                </a:solidFill>
                <a:latin typeface="微软雅黑" panose="020B0503020204020204" pitchFamily="34" charset="-122"/>
                <a:ea typeface="微软雅黑" panose="020B0503020204020204" pitchFamily="34" charset="-122"/>
              </a:rPr>
              <a:t>线性控制器，飞潜器的模型也是非线性的</a:t>
            </a:r>
            <a:r>
              <a:rPr lang="zh-CN" altLang="zh-CN" sz="2400" kern="100" dirty="0" smtClean="0">
                <a:solidFill>
                  <a:schemeClr val="accent5">
                    <a:lumMod val="50000"/>
                  </a:schemeClr>
                </a:solidFill>
                <a:latin typeface="微软雅黑" panose="020B0503020204020204" pitchFamily="34" charset="-122"/>
                <a:ea typeface="微软雅黑" panose="020B0503020204020204" pitchFamily="34" charset="-122"/>
              </a:rPr>
              <a:t>，</a:t>
            </a:r>
            <a:r>
              <a:rPr lang="zh-CN" altLang="en-US" sz="2400" kern="100" dirty="0" smtClean="0">
                <a:solidFill>
                  <a:schemeClr val="accent5">
                    <a:lumMod val="50000"/>
                  </a:schemeClr>
                </a:solidFill>
                <a:latin typeface="微软雅黑" panose="020B0503020204020204" pitchFamily="34" charset="-122"/>
                <a:ea typeface="微软雅黑" panose="020B0503020204020204" pitchFamily="34" charset="-122"/>
              </a:rPr>
              <a:t>在一些情况下</a:t>
            </a:r>
            <a:r>
              <a:rPr lang="zh-CN" altLang="zh-CN" sz="2400" kern="100" dirty="0" smtClean="0">
                <a:solidFill>
                  <a:schemeClr val="accent5">
                    <a:lumMod val="50000"/>
                  </a:schemeClr>
                </a:solidFill>
                <a:latin typeface="微软雅黑" panose="020B0503020204020204" pitchFamily="34" charset="-122"/>
                <a:ea typeface="微软雅黑" panose="020B0503020204020204" pitchFamily="34" charset="-122"/>
              </a:rPr>
              <a:t>控</a:t>
            </a:r>
            <a:r>
              <a:rPr lang="zh-CN" altLang="zh-CN" sz="2400" kern="100" dirty="0">
                <a:solidFill>
                  <a:schemeClr val="accent5">
                    <a:lumMod val="50000"/>
                  </a:schemeClr>
                </a:solidFill>
                <a:latin typeface="微软雅黑" panose="020B0503020204020204" pitchFamily="34" charset="-122"/>
                <a:ea typeface="微软雅黑" panose="020B0503020204020204" pitchFamily="34" charset="-122"/>
              </a:rPr>
              <a:t>制效</a:t>
            </a:r>
            <a:r>
              <a:rPr lang="zh-CN" altLang="zh-CN" sz="2400" kern="100" dirty="0" smtClean="0">
                <a:solidFill>
                  <a:schemeClr val="accent5">
                    <a:lumMod val="50000"/>
                  </a:schemeClr>
                </a:solidFill>
                <a:latin typeface="微软雅黑" panose="020B0503020204020204" pitchFamily="34" charset="-122"/>
                <a:ea typeface="微软雅黑" panose="020B0503020204020204" pitchFamily="34" charset="-122"/>
              </a:rPr>
              <a:t>果</a:t>
            </a:r>
            <a:r>
              <a:rPr lang="zh-CN" altLang="en-US" sz="2400" kern="100" dirty="0" smtClean="0">
                <a:solidFill>
                  <a:schemeClr val="accent5">
                    <a:lumMod val="50000"/>
                  </a:schemeClr>
                </a:solidFill>
                <a:latin typeface="微软雅黑" panose="020B0503020204020204" pitchFamily="34" charset="-122"/>
                <a:ea typeface="微软雅黑" panose="020B0503020204020204" pitchFamily="34" charset="-122"/>
              </a:rPr>
              <a:t>会不</a:t>
            </a:r>
            <a:r>
              <a:rPr lang="zh-CN" altLang="zh-CN" sz="2400" kern="100" dirty="0" smtClean="0">
                <a:solidFill>
                  <a:schemeClr val="accent5">
                    <a:lumMod val="50000"/>
                  </a:schemeClr>
                </a:solidFill>
                <a:latin typeface="微软雅黑" panose="020B0503020204020204" pitchFamily="34" charset="-122"/>
                <a:ea typeface="微软雅黑" panose="020B0503020204020204" pitchFamily="34" charset="-122"/>
              </a:rPr>
              <a:t>理</a:t>
            </a:r>
            <a:r>
              <a:rPr lang="zh-CN" altLang="zh-CN" sz="2400" kern="100" dirty="0">
                <a:solidFill>
                  <a:schemeClr val="accent5">
                    <a:lumMod val="50000"/>
                  </a:schemeClr>
                </a:solidFill>
                <a:latin typeface="微软雅黑" panose="020B0503020204020204" pitchFamily="34" charset="-122"/>
                <a:ea typeface="微软雅黑" panose="020B0503020204020204" pitchFamily="34" charset="-122"/>
              </a:rPr>
              <a:t>想，需要更加高级的控制方案进行控制</a:t>
            </a:r>
            <a:r>
              <a:rPr lang="zh-CN" altLang="zh-CN" sz="2400" kern="100" dirty="0" smtClean="0">
                <a:solidFill>
                  <a:schemeClr val="accent5">
                    <a:lumMod val="50000"/>
                  </a:schemeClr>
                </a:solidFill>
                <a:latin typeface="微软雅黑" panose="020B0503020204020204" pitchFamily="34" charset="-122"/>
                <a:ea typeface="微软雅黑" panose="020B0503020204020204" pitchFamily="34" charset="-122"/>
              </a:rPr>
              <a:t>。</a:t>
            </a:r>
            <a:endParaRPr lang="en-US" altLang="zh-CN" sz="2400" kern="100" dirty="0" smtClean="0">
              <a:solidFill>
                <a:schemeClr val="accent5">
                  <a:lumMod val="50000"/>
                </a:schemeClr>
              </a:solidFill>
              <a:latin typeface="微软雅黑" panose="020B0503020204020204" pitchFamily="34" charset="-122"/>
              <a:ea typeface="微软雅黑" panose="020B0503020204020204" pitchFamily="34" charset="-122"/>
            </a:endParaRPr>
          </a:p>
          <a:p>
            <a:pPr lvl="0" algn="just">
              <a:lnSpc>
                <a:spcPct val="125000"/>
              </a:lnSpc>
              <a:spcBef>
                <a:spcPts val="300"/>
              </a:spcBef>
              <a:spcAft>
                <a:spcPts val="300"/>
              </a:spcAft>
            </a:pPr>
            <a:endParaRPr lang="en-US" altLang="zh-CN" sz="2400" kern="100" dirty="0" smtClean="0">
              <a:solidFill>
                <a:schemeClr val="accent5">
                  <a:lumMod val="50000"/>
                </a:schemeClr>
              </a:solidFill>
              <a:latin typeface="微软雅黑" panose="020B0503020204020204" pitchFamily="34" charset="-122"/>
              <a:ea typeface="微软雅黑" panose="020B0503020204020204" pitchFamily="34" charset="-122"/>
            </a:endParaRPr>
          </a:p>
          <a:p>
            <a:pPr lvl="0" algn="just">
              <a:lnSpc>
                <a:spcPct val="125000"/>
              </a:lnSpc>
              <a:spcBef>
                <a:spcPts val="300"/>
              </a:spcBef>
              <a:spcAft>
                <a:spcPts val="300"/>
              </a:spcAft>
            </a:pPr>
            <a:r>
              <a:rPr lang="en-US" altLang="zh-CN" sz="2400" kern="100" dirty="0" smtClean="0">
                <a:solidFill>
                  <a:schemeClr val="accent5">
                    <a:lumMod val="50000"/>
                  </a:schemeClr>
                </a:solidFill>
                <a:latin typeface="微软雅黑" panose="020B0503020204020204" pitchFamily="34" charset="-122"/>
                <a:ea typeface="微软雅黑" panose="020B0503020204020204" pitchFamily="34" charset="-122"/>
              </a:rPr>
              <a:t>(4) </a:t>
            </a:r>
            <a:r>
              <a:rPr lang="zh-CN" altLang="en-US" sz="2400" kern="100" dirty="0" smtClean="0">
                <a:solidFill>
                  <a:schemeClr val="accent5">
                    <a:lumMod val="50000"/>
                  </a:schemeClr>
                </a:solidFill>
                <a:latin typeface="微软雅黑" panose="020B0503020204020204" pitchFamily="34" charset="-122"/>
                <a:ea typeface="微软雅黑" panose="020B0503020204020204" pitchFamily="34" charset="-122"/>
              </a:rPr>
              <a:t>飞</a:t>
            </a:r>
            <a:r>
              <a:rPr lang="zh-CN" altLang="en-US" sz="2400" kern="100" dirty="0">
                <a:solidFill>
                  <a:schemeClr val="accent5">
                    <a:lumMod val="50000"/>
                  </a:schemeClr>
                </a:solidFill>
                <a:latin typeface="微软雅黑" panose="020B0503020204020204" pitchFamily="34" charset="-122"/>
                <a:ea typeface="微软雅黑" panose="020B0503020204020204" pitchFamily="34" charset="-122"/>
              </a:rPr>
              <a:t>潜</a:t>
            </a:r>
            <a:r>
              <a:rPr lang="zh-CN" altLang="en-US" sz="2400" kern="100" dirty="0" smtClean="0">
                <a:solidFill>
                  <a:schemeClr val="accent5">
                    <a:lumMod val="50000"/>
                  </a:schemeClr>
                </a:solidFill>
                <a:latin typeface="微软雅黑" panose="020B0503020204020204" pitchFamily="34" charset="-122"/>
                <a:ea typeface="微软雅黑" panose="020B0503020204020204" pitchFamily="34" charset="-122"/>
              </a:rPr>
              <a:t>器模型跨介质仿真时模型和控制器是直接切换</a:t>
            </a:r>
            <a:r>
              <a:rPr lang="en-US" altLang="zh-CN" sz="2400" kern="100" dirty="0" smtClean="0">
                <a:solidFill>
                  <a:schemeClr val="accent5">
                    <a:lumMod val="50000"/>
                  </a:schemeClr>
                </a:solidFill>
                <a:latin typeface="微软雅黑" panose="020B0503020204020204" pitchFamily="34" charset="-122"/>
                <a:ea typeface="微软雅黑" panose="020B0503020204020204" pitchFamily="34" charset="-122"/>
              </a:rPr>
              <a:t>,</a:t>
            </a:r>
            <a:r>
              <a:rPr lang="zh-CN" altLang="en-US" sz="2400" kern="100" dirty="0" smtClean="0">
                <a:solidFill>
                  <a:schemeClr val="accent5">
                    <a:lumMod val="50000"/>
                  </a:schemeClr>
                </a:solidFill>
                <a:latin typeface="微软雅黑" panose="020B0503020204020204" pitchFamily="34" charset="-122"/>
                <a:ea typeface="微软雅黑" panose="020B0503020204020204" pitchFamily="34" charset="-122"/>
              </a:rPr>
              <a:t>会存在比较大的扰动</a:t>
            </a:r>
            <a:r>
              <a:rPr lang="en-US" altLang="zh-CN" sz="2400" kern="100" dirty="0" smtClean="0">
                <a:solidFill>
                  <a:schemeClr val="accent5">
                    <a:lumMod val="50000"/>
                  </a:schemeClr>
                </a:solidFill>
                <a:latin typeface="微软雅黑" panose="020B0503020204020204" pitchFamily="34" charset="-122"/>
                <a:ea typeface="微软雅黑" panose="020B0503020204020204" pitchFamily="34" charset="-122"/>
              </a:rPr>
              <a:t>,</a:t>
            </a:r>
            <a:r>
              <a:rPr lang="zh-CN" altLang="en-US" sz="2400" kern="100" dirty="0" smtClean="0">
                <a:solidFill>
                  <a:schemeClr val="accent5">
                    <a:lumMod val="50000"/>
                  </a:schemeClr>
                </a:solidFill>
                <a:latin typeface="微软雅黑" panose="020B0503020204020204" pitchFamily="34" charset="-122"/>
                <a:ea typeface="微软雅黑" panose="020B0503020204020204" pitchFamily="34" charset="-122"/>
              </a:rPr>
              <a:t>可能会使飞潜器控制模型发散。需要设计一个飞潜器模型切换时的控制器，以保证飞潜器能够安全跨介质航行。</a:t>
            </a:r>
            <a:endParaRPr lang="en-US" altLang="zh-CN" sz="2400" kern="100" dirty="0" smtClean="0">
              <a:solidFill>
                <a:schemeClr val="accent5">
                  <a:lumMod val="50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0" y="441961"/>
            <a:ext cx="12192000" cy="37592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2"/>
          <a:stretch>
            <a:fillRect/>
          </a:stretch>
        </p:blipFill>
        <p:spPr>
          <a:xfrm>
            <a:off x="1" y="1"/>
            <a:ext cx="877298" cy="883920"/>
          </a:xfrm>
          <a:prstGeom prst="rect">
            <a:avLst/>
          </a:prstGeom>
        </p:spPr>
      </p:pic>
      <p:sp>
        <p:nvSpPr>
          <p:cNvPr id="5" name="文本框 4"/>
          <p:cNvSpPr txBox="1"/>
          <p:nvPr/>
        </p:nvSpPr>
        <p:spPr>
          <a:xfrm>
            <a:off x="4882896" y="-50788"/>
            <a:ext cx="1991360" cy="523220"/>
          </a:xfrm>
          <a:prstGeom prst="rect">
            <a:avLst/>
          </a:prstGeom>
          <a:noFill/>
        </p:spPr>
        <p:txBody>
          <a:bodyPr wrap="square" rtlCol="0">
            <a:spAutoFit/>
          </a:bodyPr>
          <a:lstStyle/>
          <a:p>
            <a:r>
              <a:rPr lang="zh-CN" altLang="en-US" sz="2800" b="1" dirty="0">
                <a:solidFill>
                  <a:schemeClr val="accent5">
                    <a:lumMod val="50000"/>
                  </a:schemeClr>
                </a:solidFill>
                <a:latin typeface="微软雅黑" panose="020B0503020204020204" pitchFamily="34" charset="-122"/>
                <a:ea typeface="微软雅黑" panose="020B0503020204020204" pitchFamily="34" charset="-122"/>
              </a:rPr>
              <a:t>不</a:t>
            </a:r>
            <a:r>
              <a:rPr lang="zh-CN" altLang="en-US" sz="2800" b="1" dirty="0" smtClean="0">
                <a:solidFill>
                  <a:schemeClr val="accent5">
                    <a:lumMod val="50000"/>
                  </a:schemeClr>
                </a:solidFill>
                <a:latin typeface="微软雅黑" panose="020B0503020204020204" pitchFamily="34" charset="-122"/>
                <a:ea typeface="微软雅黑" panose="020B0503020204020204" pitchFamily="34" charset="-122"/>
              </a:rPr>
              <a:t>足与改进</a:t>
            </a:r>
            <a:endParaRPr lang="zh-CN" altLang="en-US" sz="2800" b="1" dirty="0">
              <a:solidFill>
                <a:schemeClr val="accent5">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61864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933188" y="2586112"/>
            <a:ext cx="2325624" cy="1200329"/>
          </a:xfrm>
          <a:prstGeom prst="rect">
            <a:avLst/>
          </a:prstGeom>
          <a:noFill/>
        </p:spPr>
        <p:txBody>
          <a:bodyPr wrap="square" rtlCol="0">
            <a:spAutoFit/>
          </a:bodyPr>
          <a:lstStyle/>
          <a:p>
            <a:r>
              <a:rPr lang="zh-CN" altLang="en-US" sz="7200" dirty="0" smtClean="0">
                <a:solidFill>
                  <a:schemeClr val="accent5">
                    <a:lumMod val="50000"/>
                  </a:schemeClr>
                </a:solidFill>
                <a:latin typeface="微软雅黑" panose="020B0503020204020204" pitchFamily="34" charset="-122"/>
                <a:ea typeface="微软雅黑" panose="020B0503020204020204" pitchFamily="34" charset="-122"/>
              </a:rPr>
              <a:t>谢 谢</a:t>
            </a:r>
            <a:endParaRPr lang="zh-CN" altLang="en-US" sz="7200"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0" y="5598160"/>
            <a:ext cx="12192000" cy="125984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0" y="0"/>
            <a:ext cx="12192000" cy="774393"/>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nvPicPr>
        <p:blipFill>
          <a:blip r:embed="rId2"/>
          <a:stretch>
            <a:fillRect/>
          </a:stretch>
        </p:blipFill>
        <p:spPr>
          <a:xfrm>
            <a:off x="10920983" y="5598160"/>
            <a:ext cx="1271017" cy="1247436"/>
          </a:xfrm>
          <a:prstGeom prst="rect">
            <a:avLst/>
          </a:prstGeom>
        </p:spPr>
      </p:pic>
      <p:sp>
        <p:nvSpPr>
          <p:cNvPr id="6" name="文本框 5"/>
          <p:cNvSpPr txBox="1"/>
          <p:nvPr/>
        </p:nvSpPr>
        <p:spPr>
          <a:xfrm>
            <a:off x="3867912" y="156363"/>
            <a:ext cx="4456176" cy="461665"/>
          </a:xfrm>
          <a:prstGeom prst="rect">
            <a:avLst/>
          </a:prstGeom>
          <a:noFill/>
        </p:spPr>
        <p:txBody>
          <a:bodyPr wrap="square" rtlCol="0">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无人飞潜器系统设计与建模分析</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0" y="6457890"/>
            <a:ext cx="1808480" cy="400110"/>
          </a:xfrm>
          <a:prstGeom prst="rect">
            <a:avLst/>
          </a:prstGeom>
          <a:noFill/>
        </p:spPr>
        <p:txBody>
          <a:bodyPr wrap="square" rtlCol="0">
            <a:spAutoFit/>
          </a:bodyPr>
          <a:lstStyle/>
          <a:p>
            <a:r>
              <a:rPr lang="en-US" altLang="zh-CN" sz="2000" dirty="0" smtClean="0">
                <a:solidFill>
                  <a:schemeClr val="bg1">
                    <a:lumMod val="85000"/>
                  </a:schemeClr>
                </a:solidFill>
                <a:latin typeface="微软雅黑" panose="020B0503020204020204" pitchFamily="34" charset="-122"/>
                <a:ea typeface="微软雅黑" panose="020B0503020204020204" pitchFamily="34" charset="-122"/>
              </a:rPr>
              <a:t>2019/06/12</a:t>
            </a:r>
            <a:endParaRPr lang="zh-CN" altLang="en-US" sz="2000" dirty="0">
              <a:solidFill>
                <a:schemeClr val="bg1">
                  <a:lumMod val="8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304105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441448"/>
            <a:ext cx="12192000" cy="185623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文本框 8"/>
          <p:cNvSpPr txBox="1"/>
          <p:nvPr/>
        </p:nvSpPr>
        <p:spPr>
          <a:xfrm>
            <a:off x="3482340" y="2921168"/>
            <a:ext cx="5227319" cy="1015663"/>
          </a:xfrm>
          <a:prstGeom prst="rect">
            <a:avLst/>
          </a:prstGeom>
          <a:noFill/>
        </p:spPr>
        <p:txBody>
          <a:bodyPr wrap="square" rtlCol="0">
            <a:spAutoFit/>
          </a:bodyPr>
          <a:lstStyle/>
          <a:p>
            <a:pPr algn="ctr"/>
            <a:r>
              <a:rPr lang="en-US" altLang="zh-CN" sz="6000" b="1" dirty="0" smtClean="0">
                <a:solidFill>
                  <a:schemeClr val="bg1">
                    <a:lumMod val="95000"/>
                  </a:schemeClr>
                </a:solidFill>
                <a:latin typeface="微软雅黑" panose="020B0503020204020204" pitchFamily="34" charset="-122"/>
                <a:ea typeface="微软雅黑" panose="020B0503020204020204" pitchFamily="34" charset="-122"/>
              </a:rPr>
              <a:t>1.	</a:t>
            </a:r>
            <a:r>
              <a:rPr lang="zh-CN" altLang="en-US" sz="6000" b="1" dirty="0" smtClean="0">
                <a:solidFill>
                  <a:schemeClr val="bg1">
                    <a:lumMod val="95000"/>
                  </a:schemeClr>
                </a:solidFill>
                <a:latin typeface="微软雅黑" panose="020B0503020204020204" pitchFamily="34" charset="-122"/>
                <a:ea typeface="微软雅黑" panose="020B0503020204020204" pitchFamily="34" charset="-122"/>
              </a:rPr>
              <a:t>研 </a:t>
            </a:r>
            <a:r>
              <a:rPr lang="zh-CN" altLang="en-US" sz="6000" b="1" dirty="0">
                <a:solidFill>
                  <a:schemeClr val="bg1">
                    <a:lumMod val="95000"/>
                  </a:schemeClr>
                </a:solidFill>
                <a:latin typeface="微软雅黑" panose="020B0503020204020204" pitchFamily="34" charset="-122"/>
                <a:ea typeface="微软雅黑" panose="020B0503020204020204" pitchFamily="34" charset="-122"/>
              </a:rPr>
              <a:t>究 目 的</a:t>
            </a:r>
            <a:endParaRPr lang="en-US" altLang="zh-CN" sz="6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0" name="等腰三角形 9"/>
          <p:cNvSpPr/>
          <p:nvPr/>
        </p:nvSpPr>
        <p:spPr>
          <a:xfrm rot="5400000">
            <a:off x="-3053080" y="3053080"/>
            <a:ext cx="6858000" cy="751840"/>
          </a:xfrm>
          <a:prstGeom prst="triangle">
            <a:avLst>
              <a:gd name="adj" fmla="val 497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0572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1570" y="1549541"/>
            <a:ext cx="4258849" cy="1889143"/>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1150" y="1344494"/>
            <a:ext cx="3529330" cy="2133584"/>
          </a:xfrm>
          <a:prstGeom prst="rect">
            <a:avLst/>
          </a:prstGeom>
        </p:spPr>
      </p:pic>
      <p:sp>
        <p:nvSpPr>
          <p:cNvPr id="4" name="矩形 3"/>
          <p:cNvSpPr/>
          <p:nvPr/>
        </p:nvSpPr>
        <p:spPr>
          <a:xfrm>
            <a:off x="4651770" y="1798320"/>
            <a:ext cx="3279380" cy="271372"/>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下箭头 4"/>
          <p:cNvSpPr/>
          <p:nvPr/>
        </p:nvSpPr>
        <p:spPr>
          <a:xfrm>
            <a:off x="5956368" y="2042928"/>
            <a:ext cx="684476" cy="1027217"/>
          </a:xfrm>
          <a:prstGeom prst="downArrow">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p:nvPr/>
        </p:nvPicPr>
        <p:blipFill>
          <a:blip r:embed="rId4" cstate="print">
            <a:extLst>
              <a:ext uri="{28A0092B-C50C-407E-A947-70E740481C1C}">
                <a14:useLocalDpi xmlns:a14="http://schemas.microsoft.com/office/drawing/2010/main" val="0"/>
              </a:ext>
            </a:extLst>
          </a:blip>
          <a:stretch>
            <a:fillRect/>
          </a:stretch>
        </p:blipFill>
        <p:spPr>
          <a:xfrm>
            <a:off x="2595958" y="3463906"/>
            <a:ext cx="3615373" cy="1901150"/>
          </a:xfrm>
          <a:prstGeom prst="rect">
            <a:avLst/>
          </a:prstGeom>
        </p:spPr>
      </p:pic>
      <p:sp>
        <p:nvSpPr>
          <p:cNvPr id="7" name="文本框 6"/>
          <p:cNvSpPr txBox="1"/>
          <p:nvPr/>
        </p:nvSpPr>
        <p:spPr>
          <a:xfrm>
            <a:off x="1372393" y="942605"/>
            <a:ext cx="2622867" cy="646331"/>
          </a:xfrm>
          <a:prstGeom prst="rect">
            <a:avLst/>
          </a:prstGeom>
          <a:noFill/>
        </p:spPr>
        <p:txBody>
          <a:bodyPr wrap="square" rtlCol="0">
            <a:spAutoFit/>
          </a:bodyPr>
          <a:lstStyle/>
          <a:p>
            <a:r>
              <a:rPr lang="zh-CN" altLang="en-US" sz="3600" b="1" dirty="0" smtClean="0">
                <a:solidFill>
                  <a:schemeClr val="accent1">
                    <a:lumMod val="50000"/>
                  </a:schemeClr>
                </a:solidFill>
                <a:latin typeface="微软雅黑" panose="020B0503020204020204" pitchFamily="34" charset="-122"/>
                <a:ea typeface="微软雅黑" panose="020B0503020204020204" pitchFamily="34" charset="-122"/>
              </a:rPr>
              <a:t>飞行器</a:t>
            </a:r>
            <a:endParaRPr lang="zh-CN" altLang="en-US" sz="3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9" name="矩形 8"/>
          <p:cNvSpPr/>
          <p:nvPr/>
        </p:nvSpPr>
        <p:spPr>
          <a:xfrm>
            <a:off x="8992295" y="847603"/>
            <a:ext cx="1569660" cy="646331"/>
          </a:xfrm>
          <a:prstGeom prst="rect">
            <a:avLst/>
          </a:prstGeom>
        </p:spPr>
        <p:txBody>
          <a:bodyPr wrap="none">
            <a:spAutoFit/>
          </a:bodyPr>
          <a:lstStyle/>
          <a:p>
            <a:r>
              <a:rPr lang="zh-CN" altLang="en-US" sz="3600" b="1" dirty="0" smtClean="0">
                <a:solidFill>
                  <a:schemeClr val="accent1">
                    <a:lumMod val="50000"/>
                  </a:schemeClr>
                </a:solidFill>
                <a:latin typeface="微软雅黑" panose="020B0503020204020204" pitchFamily="34" charset="-122"/>
                <a:ea typeface="微软雅黑" panose="020B0503020204020204" pitchFamily="34" charset="-122"/>
              </a:rPr>
              <a:t>潜水器</a:t>
            </a:r>
            <a:endParaRPr lang="zh-CN" altLang="en-US" sz="36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0" name="矩形 9"/>
          <p:cNvSpPr/>
          <p:nvPr/>
        </p:nvSpPr>
        <p:spPr>
          <a:xfrm>
            <a:off x="1905792" y="3602984"/>
            <a:ext cx="435203" cy="1754326"/>
          </a:xfrm>
          <a:prstGeom prst="rect">
            <a:avLst/>
          </a:prstGeom>
        </p:spPr>
        <p:txBody>
          <a:bodyPr wrap="square">
            <a:spAutoFit/>
          </a:bodyPr>
          <a:lstStyle/>
          <a:p>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飞潜器</a:t>
            </a:r>
          </a:p>
        </p:txBody>
      </p:sp>
      <p:sp>
        <p:nvSpPr>
          <p:cNvPr id="11" name="矩形 10"/>
          <p:cNvSpPr/>
          <p:nvPr/>
        </p:nvSpPr>
        <p:spPr>
          <a:xfrm>
            <a:off x="0" y="0"/>
            <a:ext cx="12192000" cy="92456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341415" y="98184"/>
            <a:ext cx="4856480" cy="707886"/>
          </a:xfrm>
          <a:prstGeom prst="rect">
            <a:avLst/>
          </a:prstGeom>
          <a:noFill/>
        </p:spPr>
        <p:txBody>
          <a:bodyPr wrap="square" rtlCol="0">
            <a:spAutoFit/>
          </a:bodyPr>
          <a:lstStyle/>
          <a:p>
            <a:r>
              <a:rPr lang="zh-CN" altLang="en-US" sz="4000" dirty="0" smtClean="0">
                <a:solidFill>
                  <a:schemeClr val="bg1">
                    <a:lumMod val="95000"/>
                  </a:schemeClr>
                </a:solidFill>
                <a:latin typeface="微软雅黑" panose="020B0503020204020204" pitchFamily="34" charset="-122"/>
                <a:ea typeface="微软雅黑" panose="020B0503020204020204" pitchFamily="34" charset="-122"/>
              </a:rPr>
              <a:t>设计飞潜器模型</a:t>
            </a:r>
            <a:endParaRPr lang="zh-CN" altLang="en-US" sz="4000"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13" name="图片 12"/>
          <p:cNvPicPr/>
          <p:nvPr/>
        </p:nvPicPr>
        <p:blipFill>
          <a:blip r:embed="rId5" cstate="print">
            <a:extLst>
              <a:ext uri="{28A0092B-C50C-407E-A947-70E740481C1C}">
                <a14:useLocalDpi xmlns:a14="http://schemas.microsoft.com/office/drawing/2010/main" val="0"/>
              </a:ext>
            </a:extLst>
          </a:blip>
          <a:stretch>
            <a:fillRect/>
          </a:stretch>
        </p:blipFill>
        <p:spPr>
          <a:xfrm>
            <a:off x="6534467" y="3483398"/>
            <a:ext cx="3641408" cy="1901150"/>
          </a:xfrm>
          <a:prstGeom prst="rect">
            <a:avLst/>
          </a:prstGeom>
        </p:spPr>
      </p:pic>
      <p:sp>
        <p:nvSpPr>
          <p:cNvPr id="14" name="文本框 13"/>
          <p:cNvSpPr txBox="1"/>
          <p:nvPr/>
        </p:nvSpPr>
        <p:spPr>
          <a:xfrm>
            <a:off x="3511391" y="5467615"/>
            <a:ext cx="1660049" cy="400110"/>
          </a:xfrm>
          <a:prstGeom prst="rect">
            <a:avLst/>
          </a:prstGeom>
          <a:noFill/>
        </p:spPr>
        <p:txBody>
          <a:bodyPr wrap="square" rtlCol="0">
            <a:spAutoFit/>
          </a:bodyPr>
          <a:lstStyle/>
          <a:p>
            <a:r>
              <a:rPr lang="zh-CN" altLang="en-US" sz="2000" dirty="0" smtClean="0">
                <a:solidFill>
                  <a:schemeClr val="accent5">
                    <a:lumMod val="50000"/>
                  </a:schemeClr>
                </a:solidFill>
                <a:latin typeface="黑体" panose="02010609060101010101" pitchFamily="49" charset="-122"/>
                <a:ea typeface="黑体" panose="02010609060101010101" pitchFamily="49" charset="-122"/>
              </a:rPr>
              <a:t>飞行时状态</a:t>
            </a:r>
            <a:endParaRPr lang="zh-CN" altLang="en-US" sz="2000" dirty="0">
              <a:solidFill>
                <a:schemeClr val="accent5">
                  <a:lumMod val="50000"/>
                </a:schemeClr>
              </a:solidFill>
              <a:latin typeface="黑体" panose="02010609060101010101" pitchFamily="49" charset="-122"/>
              <a:ea typeface="黑体" panose="02010609060101010101" pitchFamily="49" charset="-122"/>
            </a:endParaRPr>
          </a:p>
        </p:txBody>
      </p:sp>
      <p:sp>
        <p:nvSpPr>
          <p:cNvPr id="15" name="文本框 14"/>
          <p:cNvSpPr txBox="1"/>
          <p:nvPr/>
        </p:nvSpPr>
        <p:spPr>
          <a:xfrm>
            <a:off x="7658849" y="5467615"/>
            <a:ext cx="1647712" cy="400110"/>
          </a:xfrm>
          <a:prstGeom prst="rect">
            <a:avLst/>
          </a:prstGeom>
          <a:noFill/>
        </p:spPr>
        <p:txBody>
          <a:bodyPr wrap="square" rtlCol="0">
            <a:spAutoFit/>
          </a:bodyPr>
          <a:lstStyle/>
          <a:p>
            <a:r>
              <a:rPr lang="zh-CN" altLang="en-US" sz="2000" dirty="0" smtClean="0">
                <a:solidFill>
                  <a:schemeClr val="accent5">
                    <a:lumMod val="50000"/>
                  </a:schemeClr>
                </a:solidFill>
                <a:latin typeface="黑体" panose="02010609060101010101" pitchFamily="49" charset="-122"/>
                <a:ea typeface="黑体" panose="02010609060101010101" pitchFamily="49" charset="-122"/>
              </a:rPr>
              <a:t>潜水时状态</a:t>
            </a:r>
            <a:endParaRPr lang="zh-CN" altLang="en-US" sz="2000" dirty="0">
              <a:solidFill>
                <a:schemeClr val="accent5">
                  <a:lumMod val="50000"/>
                </a:schemeClr>
              </a:solidFill>
              <a:latin typeface="黑体" panose="02010609060101010101" pitchFamily="49" charset="-122"/>
              <a:ea typeface="黑体" panose="02010609060101010101" pitchFamily="49" charset="-122"/>
            </a:endParaRPr>
          </a:p>
        </p:txBody>
      </p:sp>
      <p:sp>
        <p:nvSpPr>
          <p:cNvPr id="16" name="矩形 15"/>
          <p:cNvSpPr/>
          <p:nvPr/>
        </p:nvSpPr>
        <p:spPr>
          <a:xfrm>
            <a:off x="0" y="5978030"/>
            <a:ext cx="12192000" cy="879970"/>
          </a:xfrm>
          <a:prstGeom prst="rect">
            <a:avLst/>
          </a:prstGeom>
          <a:solidFill>
            <a:schemeClr val="accent1">
              <a:lumMod val="5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3512940" y="6139933"/>
            <a:ext cx="5571331" cy="584775"/>
          </a:xfrm>
          <a:prstGeom prst="rect">
            <a:avLst/>
          </a:prstGeom>
          <a:noFill/>
          <a:ln>
            <a:solidFill>
              <a:schemeClr val="accent1">
                <a:lumMod val="50000"/>
              </a:schemeClr>
            </a:solidFill>
          </a:ln>
        </p:spPr>
        <p:txBody>
          <a:bodyPr wrap="square" rtlCol="0">
            <a:spAutoFit/>
          </a:bodyPr>
          <a:lstStyle/>
          <a:p>
            <a:r>
              <a:rPr lang="zh-CN" altLang="en-US" sz="3200" dirty="0" smtClean="0">
                <a:solidFill>
                  <a:schemeClr val="bg1"/>
                </a:solidFill>
                <a:latin typeface="微软雅黑" panose="020B0503020204020204" pitchFamily="34" charset="-122"/>
                <a:ea typeface="微软雅黑" panose="020B0503020204020204" pitchFamily="34" charset="-122"/>
              </a:rPr>
              <a:t>对该模型进行建模和仿真</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8440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5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250"/>
                                        <p:tgtEl>
                                          <p:spTgt spid="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25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9"/>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9"/>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ppt_x"/>
                                          </p:val>
                                        </p:tav>
                                        <p:tav tm="100000">
                                          <p:val>
                                            <p:strVal val="#ppt_x"/>
                                          </p:val>
                                        </p:tav>
                                      </p:tavLst>
                                    </p:anim>
                                    <p:anim calcmode="lin" valueType="num">
                                      <p:cBhvr additive="base">
                                        <p:cTn id="47" dur="500" fill="hold"/>
                                        <p:tgtEl>
                                          <p:spTgt spid="17"/>
                                        </p:tgtEl>
                                        <p:attrNameLst>
                                          <p:attrName>ppt_y</p:attrName>
                                        </p:attrNameLst>
                                      </p:cBhvr>
                                      <p:tavLst>
                                        <p:tav tm="0">
                                          <p:val>
                                            <p:strVal val="1+#ppt_h/2"/>
                                          </p:val>
                                        </p:tav>
                                        <p:tav tm="100000">
                                          <p:val>
                                            <p:strVal val="#ppt_y"/>
                                          </p:val>
                                        </p:tav>
                                      </p:tavLst>
                                    </p:anim>
                                  </p:childTnLst>
                                </p:cTn>
                              </p:par>
                              <p:par>
                                <p:cTn id="48" presetID="2" presetClass="entr" presetSubtype="4"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 calcmode="lin" valueType="num">
                                      <p:cBhvr additive="base">
                                        <p:cTn id="50" dur="500" fill="hold"/>
                                        <p:tgtEl>
                                          <p:spTgt spid="16"/>
                                        </p:tgtEl>
                                        <p:attrNameLst>
                                          <p:attrName>ppt_x</p:attrName>
                                        </p:attrNameLst>
                                      </p:cBhvr>
                                      <p:tavLst>
                                        <p:tav tm="0">
                                          <p:val>
                                            <p:strVal val="#ppt_x"/>
                                          </p:val>
                                        </p:tav>
                                        <p:tav tm="100000">
                                          <p:val>
                                            <p:strVal val="#ppt_x"/>
                                          </p:val>
                                        </p:tav>
                                      </p:tavLst>
                                    </p:anim>
                                    <p:anim calcmode="lin" valueType="num">
                                      <p:cBhvr additive="base">
                                        <p:cTn id="51"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p:bldP spid="9" grpId="0"/>
      <p:bldP spid="10" grpId="0"/>
      <p:bldP spid="14" grpId="0"/>
      <p:bldP spid="15" grpId="0"/>
      <p:bldP spid="16" grpId="0" animBg="1"/>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2441448"/>
            <a:ext cx="12192000" cy="185623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lumMod val="75000"/>
                </a:schemeClr>
              </a:solidFill>
            </a:endParaRPr>
          </a:p>
        </p:txBody>
      </p:sp>
      <p:sp>
        <p:nvSpPr>
          <p:cNvPr id="9" name="文本框 8"/>
          <p:cNvSpPr txBox="1"/>
          <p:nvPr/>
        </p:nvSpPr>
        <p:spPr>
          <a:xfrm>
            <a:off x="3482340" y="2921168"/>
            <a:ext cx="5227319" cy="1015663"/>
          </a:xfrm>
          <a:prstGeom prst="rect">
            <a:avLst/>
          </a:prstGeom>
          <a:noFill/>
        </p:spPr>
        <p:txBody>
          <a:bodyPr wrap="square" rtlCol="0">
            <a:spAutoFit/>
          </a:bodyPr>
          <a:lstStyle/>
          <a:p>
            <a:pPr algn="ctr"/>
            <a:r>
              <a:rPr lang="en-US" altLang="zh-CN" sz="6000" b="1" dirty="0">
                <a:solidFill>
                  <a:schemeClr val="bg1">
                    <a:lumMod val="95000"/>
                  </a:schemeClr>
                </a:solidFill>
                <a:latin typeface="微软雅黑" panose="020B0503020204020204" pitchFamily="34" charset="-122"/>
                <a:ea typeface="微软雅黑" panose="020B0503020204020204" pitchFamily="34" charset="-122"/>
              </a:rPr>
              <a:t>2</a:t>
            </a:r>
            <a:r>
              <a:rPr lang="en-US" altLang="zh-CN" sz="6000" b="1" dirty="0" smtClean="0">
                <a:solidFill>
                  <a:schemeClr val="bg1">
                    <a:lumMod val="95000"/>
                  </a:schemeClr>
                </a:solidFill>
                <a:latin typeface="微软雅黑" panose="020B0503020204020204" pitchFamily="34" charset="-122"/>
                <a:ea typeface="微软雅黑" panose="020B0503020204020204" pitchFamily="34" charset="-122"/>
              </a:rPr>
              <a:t>.	</a:t>
            </a:r>
            <a:r>
              <a:rPr lang="zh-CN" altLang="en-US" sz="6000" b="1" dirty="0" smtClean="0">
                <a:solidFill>
                  <a:schemeClr val="bg1">
                    <a:lumMod val="95000"/>
                  </a:schemeClr>
                </a:solidFill>
                <a:latin typeface="微软雅黑" panose="020B0503020204020204" pitchFamily="34" charset="-122"/>
                <a:ea typeface="微软雅黑" panose="020B0503020204020204" pitchFamily="34" charset="-122"/>
              </a:rPr>
              <a:t>研 </a:t>
            </a:r>
            <a:r>
              <a:rPr lang="zh-CN" altLang="en-US" sz="6000" b="1" dirty="0">
                <a:solidFill>
                  <a:schemeClr val="bg1">
                    <a:lumMod val="95000"/>
                  </a:schemeClr>
                </a:solidFill>
                <a:latin typeface="微软雅黑" panose="020B0503020204020204" pitchFamily="34" charset="-122"/>
                <a:ea typeface="微软雅黑" panose="020B0503020204020204" pitchFamily="34" charset="-122"/>
              </a:rPr>
              <a:t>究 </a:t>
            </a:r>
            <a:r>
              <a:rPr lang="zh-CN" altLang="en-US" sz="6000" b="1" dirty="0" smtClean="0">
                <a:solidFill>
                  <a:schemeClr val="bg1">
                    <a:lumMod val="95000"/>
                  </a:schemeClr>
                </a:solidFill>
                <a:latin typeface="微软雅黑" panose="020B0503020204020204" pitchFamily="34" charset="-122"/>
                <a:ea typeface="微软雅黑" panose="020B0503020204020204" pitchFamily="34" charset="-122"/>
              </a:rPr>
              <a:t>内 容</a:t>
            </a:r>
            <a:endParaRPr lang="en-US" altLang="zh-CN" sz="60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0" name="等腰三角形 9"/>
          <p:cNvSpPr/>
          <p:nvPr/>
        </p:nvSpPr>
        <p:spPr>
          <a:xfrm rot="5400000">
            <a:off x="-3053080" y="3053080"/>
            <a:ext cx="6858000" cy="751840"/>
          </a:xfrm>
          <a:prstGeom prst="triangle">
            <a:avLst>
              <a:gd name="adj" fmla="val 49704"/>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327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78232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538726" y="34391"/>
            <a:ext cx="4429760" cy="646331"/>
          </a:xfrm>
          <a:prstGeom prst="rect">
            <a:avLst/>
          </a:prstGeom>
          <a:noFill/>
        </p:spPr>
        <p:txBody>
          <a:bodyPr wrap="squar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飞潜</a:t>
            </a:r>
            <a:r>
              <a:rPr lang="zh-CN" altLang="en-US" sz="3600" dirty="0" smtClean="0">
                <a:solidFill>
                  <a:schemeClr val="bg1"/>
                </a:solidFill>
                <a:latin typeface="微软雅黑" panose="020B0503020204020204" pitchFamily="34" charset="-122"/>
                <a:ea typeface="微软雅黑" panose="020B0503020204020204" pitchFamily="34" charset="-122"/>
              </a:rPr>
              <a:t>器坐标系建立</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0" y="0"/>
            <a:ext cx="863600" cy="782320"/>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152400" y="-130850"/>
            <a:ext cx="558800" cy="923330"/>
          </a:xfrm>
          <a:prstGeom prst="rect">
            <a:avLst/>
          </a:prstGeom>
          <a:noFill/>
        </p:spPr>
        <p:txBody>
          <a:bodyPr wrap="square" rtlCol="0">
            <a:spAutoFit/>
          </a:bodyPr>
          <a:lstStyle/>
          <a:p>
            <a:r>
              <a:rPr lang="en-US" altLang="zh-CN" sz="5400" b="1" dirty="0" smtClean="0">
                <a:solidFill>
                  <a:schemeClr val="bg1"/>
                </a:solidFill>
                <a:latin typeface="仿宋" panose="02010609060101010101" pitchFamily="49" charset="-122"/>
                <a:ea typeface="仿宋" panose="02010609060101010101" pitchFamily="49" charset="-122"/>
              </a:rPr>
              <a:t>1</a:t>
            </a:r>
            <a:endParaRPr lang="zh-CN" altLang="en-US" sz="5400" b="1" dirty="0">
              <a:solidFill>
                <a:schemeClr val="bg1"/>
              </a:solidFill>
              <a:latin typeface="仿宋" panose="02010609060101010101" pitchFamily="49" charset="-122"/>
              <a:ea typeface="仿宋" panose="02010609060101010101" pitchFamily="49" charset="-122"/>
            </a:endParaRPr>
          </a:p>
        </p:txBody>
      </p:sp>
      <p:pic>
        <p:nvPicPr>
          <p:cNvPr id="11" name="图片 10"/>
          <p:cNvPicPr>
            <a:picLocks noChangeAspect="1"/>
          </p:cNvPicPr>
          <p:nvPr/>
        </p:nvPicPr>
        <p:blipFill>
          <a:blip r:embed="rId2"/>
          <a:stretch>
            <a:fillRect/>
          </a:stretch>
        </p:blipFill>
        <p:spPr>
          <a:xfrm>
            <a:off x="1140670" y="792241"/>
            <a:ext cx="6737967" cy="3609946"/>
          </a:xfrm>
          <a:prstGeom prst="rect">
            <a:avLst/>
          </a:prstGeom>
        </p:spPr>
      </p:pic>
      <p:sp>
        <p:nvSpPr>
          <p:cNvPr id="12" name="文本框 11"/>
          <p:cNvSpPr txBox="1"/>
          <p:nvPr/>
        </p:nvSpPr>
        <p:spPr>
          <a:xfrm rot="19736168">
            <a:off x="1349472" y="2523127"/>
            <a:ext cx="1908847" cy="461665"/>
          </a:xfrm>
          <a:prstGeom prst="rect">
            <a:avLst/>
          </a:prstGeom>
          <a:noFill/>
        </p:spPr>
        <p:txBody>
          <a:bodyPr wrap="square" rtlCol="0">
            <a:spAutoFit/>
          </a:bodyPr>
          <a:lstStyle/>
          <a:p>
            <a:r>
              <a:rPr lang="zh-CN" altLang="en-US" sz="2400" b="1" dirty="0" smtClean="0">
                <a:solidFill>
                  <a:schemeClr val="accent5">
                    <a:lumMod val="75000"/>
                  </a:schemeClr>
                </a:solidFill>
                <a:latin typeface="微软雅黑" panose="020B0503020204020204" pitchFamily="34" charset="-122"/>
                <a:ea typeface="微软雅黑" panose="020B0503020204020204" pitchFamily="34" charset="-122"/>
              </a:rPr>
              <a:t>惯性坐标系</a:t>
            </a:r>
            <a:endParaRPr lang="zh-CN" altLang="en-US" sz="2400" b="1" dirty="0">
              <a:solidFill>
                <a:schemeClr val="accent5">
                  <a:lumMod val="75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rot="21025845">
            <a:off x="5845262" y="1804847"/>
            <a:ext cx="1816689" cy="461665"/>
          </a:xfrm>
          <a:prstGeom prst="rect">
            <a:avLst/>
          </a:prstGeom>
          <a:noFill/>
        </p:spPr>
        <p:txBody>
          <a:bodyPr wrap="square" rtlCol="0">
            <a:spAutoFit/>
          </a:bodyPr>
          <a:lstStyle/>
          <a:p>
            <a:r>
              <a:rPr lang="zh-CN" altLang="en-US" sz="2400" b="1" dirty="0">
                <a:solidFill>
                  <a:schemeClr val="accent5">
                    <a:lumMod val="75000"/>
                  </a:schemeClr>
                </a:solidFill>
                <a:latin typeface="微软雅黑" panose="020B0503020204020204" pitchFamily="34" charset="-122"/>
                <a:ea typeface="微软雅黑" panose="020B0503020204020204" pitchFamily="34" charset="-122"/>
              </a:rPr>
              <a:t>机体</a:t>
            </a:r>
            <a:r>
              <a:rPr lang="zh-CN" altLang="en-US" sz="2400" b="1" dirty="0" smtClean="0">
                <a:solidFill>
                  <a:schemeClr val="accent5">
                    <a:lumMod val="75000"/>
                  </a:schemeClr>
                </a:solidFill>
                <a:latin typeface="微软雅黑" panose="020B0503020204020204" pitchFamily="34" charset="-122"/>
                <a:ea typeface="微软雅黑" panose="020B0503020204020204" pitchFamily="34" charset="-122"/>
              </a:rPr>
              <a:t>坐标系</a:t>
            </a:r>
            <a:endParaRPr lang="zh-CN" altLang="en-US" sz="2400" b="1" dirty="0">
              <a:solidFill>
                <a:schemeClr val="accent5">
                  <a:lumMod val="75000"/>
                </a:schemeClr>
              </a:solidFill>
              <a:latin typeface="微软雅黑" panose="020B0503020204020204" pitchFamily="34" charset="-122"/>
              <a:ea typeface="微软雅黑" panose="020B0503020204020204" pitchFamily="34" charset="-122"/>
            </a:endParaRPr>
          </a:p>
        </p:txBody>
      </p:sp>
      <p:pic>
        <p:nvPicPr>
          <p:cNvPr id="14" name="图片 13" descr="https://upload.wikimedia.org/wikipedia/commons/thumb/6/67/Plane.svg/1024px-Plane.svg.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6966" y="792922"/>
            <a:ext cx="3261360" cy="2309766"/>
          </a:xfrm>
          <a:prstGeom prst="rect">
            <a:avLst/>
          </a:prstGeom>
          <a:noFill/>
          <a:ln>
            <a:noFill/>
          </a:ln>
        </p:spPr>
      </p:pic>
      <p:sp>
        <p:nvSpPr>
          <p:cNvPr id="15" name="文本框 14"/>
          <p:cNvSpPr txBox="1"/>
          <p:nvPr/>
        </p:nvSpPr>
        <p:spPr>
          <a:xfrm>
            <a:off x="8691126" y="3402977"/>
            <a:ext cx="2733040" cy="400110"/>
          </a:xfrm>
          <a:prstGeom prst="rect">
            <a:avLst/>
          </a:prstGeom>
          <a:noFill/>
        </p:spPr>
        <p:txBody>
          <a:bodyPr wrap="square" rtlCol="0">
            <a:spAutoFit/>
          </a:bodyPr>
          <a:lstStyle/>
          <a:p>
            <a:r>
              <a:rPr lang="zh-CN" altLang="en-US" sz="2000" dirty="0" smtClean="0">
                <a:solidFill>
                  <a:schemeClr val="accent5">
                    <a:lumMod val="75000"/>
                  </a:schemeClr>
                </a:solidFill>
                <a:latin typeface="微软雅黑" panose="020B0503020204020204" pitchFamily="34" charset="-122"/>
                <a:ea typeface="微软雅黑" panose="020B0503020204020204" pitchFamily="34" charset="-122"/>
              </a:rPr>
              <a:t>欧拉角表示飞潜器姿态</a:t>
            </a:r>
            <a:endParaRPr lang="zh-CN" altLang="en-US" sz="2000" dirty="0">
              <a:solidFill>
                <a:schemeClr val="accent5">
                  <a:lumMod val="75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6" name="矩形 15"/>
              <p:cNvSpPr/>
              <p:nvPr/>
            </p:nvSpPr>
            <p:spPr>
              <a:xfrm>
                <a:off x="1080242" y="4470182"/>
                <a:ext cx="3121817" cy="9272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2000" smtClean="0">
                          <a:solidFill>
                            <a:schemeClr val="accent1">
                              <a:lumMod val="50000"/>
                            </a:schemeClr>
                          </a:solidFill>
                          <a:latin typeface="Cambria Math" panose="02040503050406030204" pitchFamily="18" charset="0"/>
                        </a:rPr>
                        <m:t>R</m:t>
                      </m:r>
                      <m:r>
                        <m:rPr>
                          <m:sty m:val="p"/>
                        </m:rPr>
                        <a:rPr lang="zh-CN" altLang="en-US" sz="2000" i="0">
                          <a:solidFill>
                            <a:schemeClr val="accent1">
                              <a:lumMod val="50000"/>
                            </a:schemeClr>
                          </a:solidFill>
                          <a:latin typeface="Cambria Math" panose="02040503050406030204" pitchFamily="18" charset="0"/>
                        </a:rPr>
                        <m:t>z</m:t>
                      </m:r>
                      <m:r>
                        <a:rPr lang="zh-CN" altLang="en-US" sz="2000" i="0">
                          <a:solidFill>
                            <a:schemeClr val="accent1">
                              <a:lumMod val="50000"/>
                            </a:schemeClr>
                          </a:solidFill>
                          <a:latin typeface="Cambria Math" panose="02040503050406030204" pitchFamily="18" charset="0"/>
                        </a:rPr>
                        <m:t> = </m:t>
                      </m:r>
                      <m:d>
                        <m:dPr>
                          <m:begChr m:val="["/>
                          <m:endChr m:val="]"/>
                          <m:ctrlPr>
                            <a:rPr lang="zh-CN" altLang="en-US" sz="2000" i="1">
                              <a:solidFill>
                                <a:schemeClr val="accent1">
                                  <a:lumMod val="50000"/>
                                </a:schemeClr>
                              </a:solidFill>
                              <a:latin typeface="Cambria Math" panose="02040503050406030204" pitchFamily="18" charset="0"/>
                            </a:rPr>
                          </m:ctrlPr>
                        </m:dPr>
                        <m:e>
                          <m:m>
                            <m:mPr>
                              <m:mcs>
                                <m:mc>
                                  <m:mcPr>
                                    <m:count m:val="3"/>
                                    <m:mcJc m:val="center"/>
                                  </m:mcPr>
                                </m:mc>
                              </m:mcs>
                              <m:ctrlPr>
                                <a:rPr lang="zh-CN" altLang="en-US" sz="2000" i="1">
                                  <a:solidFill>
                                    <a:schemeClr val="accent1">
                                      <a:lumMod val="50000"/>
                                    </a:schemeClr>
                                  </a:solidFill>
                                  <a:latin typeface="Cambria Math" panose="02040503050406030204" pitchFamily="18" charset="0"/>
                                </a:rPr>
                              </m:ctrlPr>
                            </m:mPr>
                            <m:mr>
                              <m:e>
                                <m:r>
                                  <a:rPr lang="zh-CN" altLang="en-US" sz="2000" i="1">
                                    <a:solidFill>
                                      <a:schemeClr val="accent1">
                                        <a:lumMod val="50000"/>
                                      </a:schemeClr>
                                    </a:solidFill>
                                    <a:latin typeface="Cambria Math" panose="02040503050406030204" pitchFamily="18" charset="0"/>
                                  </a:rPr>
                                  <m:t>𝑐𝑜𝑠</m:t>
                                </m:r>
                                <m:r>
                                  <a:rPr lang="zh-CN" altLang="en-US" sz="2000" i="1">
                                    <a:solidFill>
                                      <a:schemeClr val="accent1">
                                        <a:lumMod val="50000"/>
                                      </a:schemeClr>
                                    </a:solidFill>
                                    <a:latin typeface="Cambria Math" panose="02040503050406030204" pitchFamily="18" charset="0"/>
                                  </a:rPr>
                                  <m:t>𝜓</m:t>
                                </m:r>
                              </m:e>
                              <m:e>
                                <m:r>
                                  <a:rPr lang="zh-CN" altLang="en-US" sz="2000" i="1">
                                    <a:solidFill>
                                      <a:schemeClr val="accent1">
                                        <a:lumMod val="50000"/>
                                      </a:schemeClr>
                                    </a:solidFill>
                                    <a:latin typeface="Cambria Math" panose="02040503050406030204" pitchFamily="18" charset="0"/>
                                  </a:rPr>
                                  <m:t>𝑠𝑖𝑛</m:t>
                                </m:r>
                                <m:r>
                                  <a:rPr lang="zh-CN" altLang="en-US" sz="2000" i="1">
                                    <a:solidFill>
                                      <a:schemeClr val="accent1">
                                        <a:lumMod val="50000"/>
                                      </a:schemeClr>
                                    </a:solidFill>
                                    <a:latin typeface="Cambria Math" panose="02040503050406030204" pitchFamily="18" charset="0"/>
                                  </a:rPr>
                                  <m:t>𝜓</m:t>
                                </m:r>
                              </m:e>
                              <m:e>
                                <m:r>
                                  <a:rPr lang="zh-CN" altLang="en-US" sz="2000" i="0">
                                    <a:solidFill>
                                      <a:schemeClr val="accent1">
                                        <a:lumMod val="50000"/>
                                      </a:schemeClr>
                                    </a:solidFill>
                                    <a:latin typeface="Cambria Math" panose="02040503050406030204" pitchFamily="18" charset="0"/>
                                  </a:rPr>
                                  <m:t>0</m:t>
                                </m:r>
                              </m:e>
                            </m:mr>
                            <m:mr>
                              <m:e>
                                <m:r>
                                  <a:rPr lang="zh-CN" altLang="en-US" sz="2000" i="0">
                                    <a:solidFill>
                                      <a:schemeClr val="accent1">
                                        <a:lumMod val="50000"/>
                                      </a:schemeClr>
                                    </a:solidFill>
                                    <a:latin typeface="Cambria Math" panose="02040503050406030204" pitchFamily="18" charset="0"/>
                                  </a:rPr>
                                  <m:t>−</m:t>
                                </m:r>
                                <m:r>
                                  <a:rPr lang="zh-CN" altLang="en-US" sz="2000" i="1">
                                    <a:solidFill>
                                      <a:schemeClr val="accent1">
                                        <a:lumMod val="50000"/>
                                      </a:schemeClr>
                                    </a:solidFill>
                                    <a:latin typeface="Cambria Math" panose="02040503050406030204" pitchFamily="18" charset="0"/>
                                  </a:rPr>
                                  <m:t>𝑠𝑖𝑛</m:t>
                                </m:r>
                                <m:r>
                                  <a:rPr lang="zh-CN" altLang="en-US" sz="2000" i="1">
                                    <a:solidFill>
                                      <a:schemeClr val="accent1">
                                        <a:lumMod val="50000"/>
                                      </a:schemeClr>
                                    </a:solidFill>
                                    <a:latin typeface="Cambria Math" panose="02040503050406030204" pitchFamily="18" charset="0"/>
                                  </a:rPr>
                                  <m:t>𝜓</m:t>
                                </m:r>
                              </m:e>
                              <m:e>
                                <m:r>
                                  <a:rPr lang="zh-CN" altLang="en-US" sz="2000" i="1">
                                    <a:solidFill>
                                      <a:schemeClr val="accent1">
                                        <a:lumMod val="50000"/>
                                      </a:schemeClr>
                                    </a:solidFill>
                                    <a:latin typeface="Cambria Math" panose="02040503050406030204" pitchFamily="18" charset="0"/>
                                  </a:rPr>
                                  <m:t>𝑐𝑜𝑠</m:t>
                                </m:r>
                                <m:r>
                                  <a:rPr lang="zh-CN" altLang="en-US" sz="2000" i="1">
                                    <a:solidFill>
                                      <a:schemeClr val="accent1">
                                        <a:lumMod val="50000"/>
                                      </a:schemeClr>
                                    </a:solidFill>
                                    <a:latin typeface="Cambria Math" panose="02040503050406030204" pitchFamily="18" charset="0"/>
                                  </a:rPr>
                                  <m:t>𝜓</m:t>
                                </m:r>
                              </m:e>
                              <m:e>
                                <m:r>
                                  <a:rPr lang="zh-CN" altLang="en-US" sz="2000" i="0">
                                    <a:solidFill>
                                      <a:schemeClr val="accent1">
                                        <a:lumMod val="50000"/>
                                      </a:schemeClr>
                                    </a:solidFill>
                                    <a:latin typeface="Cambria Math" panose="02040503050406030204" pitchFamily="18" charset="0"/>
                                  </a:rPr>
                                  <m:t>0</m:t>
                                </m:r>
                              </m:e>
                            </m:mr>
                            <m:mr>
                              <m:e>
                                <m:r>
                                  <a:rPr lang="zh-CN" altLang="en-US" sz="2000" i="0">
                                    <a:solidFill>
                                      <a:schemeClr val="accent1">
                                        <a:lumMod val="50000"/>
                                      </a:schemeClr>
                                    </a:solidFill>
                                    <a:latin typeface="Cambria Math" panose="02040503050406030204" pitchFamily="18" charset="0"/>
                                  </a:rPr>
                                  <m:t>0</m:t>
                                </m:r>
                              </m:e>
                              <m:e>
                                <m:r>
                                  <a:rPr lang="zh-CN" altLang="en-US" sz="2000" i="0">
                                    <a:solidFill>
                                      <a:schemeClr val="accent1">
                                        <a:lumMod val="50000"/>
                                      </a:schemeClr>
                                    </a:solidFill>
                                    <a:latin typeface="Cambria Math" panose="02040503050406030204" pitchFamily="18" charset="0"/>
                                  </a:rPr>
                                  <m:t>0</m:t>
                                </m:r>
                              </m:e>
                              <m:e>
                                <m:r>
                                  <a:rPr lang="zh-CN" altLang="en-US" sz="2000" i="0">
                                    <a:solidFill>
                                      <a:schemeClr val="accent1">
                                        <a:lumMod val="50000"/>
                                      </a:schemeClr>
                                    </a:solidFill>
                                    <a:latin typeface="Cambria Math" panose="02040503050406030204" pitchFamily="18" charset="0"/>
                                  </a:rPr>
                                  <m:t>1</m:t>
                                </m:r>
                              </m:e>
                            </m:mr>
                          </m:m>
                        </m:e>
                      </m:d>
                    </m:oMath>
                  </m:oMathPara>
                </a14:m>
                <a:endParaRPr lang="zh-CN" altLang="en-US" sz="2000" dirty="0">
                  <a:solidFill>
                    <a:schemeClr val="accent1">
                      <a:lumMod val="50000"/>
                    </a:schemeClr>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1080242" y="4470182"/>
                <a:ext cx="3121817" cy="92724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673273" y="4470182"/>
                <a:ext cx="3012235" cy="9089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2000" smtClean="0">
                          <a:solidFill>
                            <a:schemeClr val="accent1">
                              <a:lumMod val="50000"/>
                            </a:schemeClr>
                          </a:solidFill>
                          <a:latin typeface="Cambria Math" panose="02040503050406030204" pitchFamily="18" charset="0"/>
                        </a:rPr>
                        <m:t>R</m:t>
                      </m:r>
                      <m:r>
                        <m:rPr>
                          <m:sty m:val="p"/>
                        </m:rPr>
                        <a:rPr lang="zh-CN" altLang="en-US" sz="2000" i="0">
                          <a:solidFill>
                            <a:schemeClr val="accent1">
                              <a:lumMod val="50000"/>
                            </a:schemeClr>
                          </a:solidFill>
                          <a:latin typeface="Cambria Math" panose="02040503050406030204" pitchFamily="18" charset="0"/>
                        </a:rPr>
                        <m:t>y</m:t>
                      </m:r>
                      <m:r>
                        <a:rPr lang="zh-CN" altLang="en-US" sz="2000" i="0">
                          <a:solidFill>
                            <a:schemeClr val="accent1">
                              <a:lumMod val="50000"/>
                            </a:schemeClr>
                          </a:solidFill>
                          <a:latin typeface="Cambria Math" panose="02040503050406030204" pitchFamily="18" charset="0"/>
                        </a:rPr>
                        <m:t> =</m:t>
                      </m:r>
                      <m:d>
                        <m:dPr>
                          <m:begChr m:val="["/>
                          <m:endChr m:val="]"/>
                          <m:ctrlPr>
                            <a:rPr lang="zh-CN" altLang="en-US" sz="2000" i="1">
                              <a:solidFill>
                                <a:schemeClr val="accent1">
                                  <a:lumMod val="50000"/>
                                </a:schemeClr>
                              </a:solidFill>
                              <a:latin typeface="Cambria Math" panose="02040503050406030204" pitchFamily="18" charset="0"/>
                            </a:rPr>
                          </m:ctrlPr>
                        </m:dPr>
                        <m:e>
                          <m:m>
                            <m:mPr>
                              <m:mcs>
                                <m:mc>
                                  <m:mcPr>
                                    <m:count m:val="3"/>
                                    <m:mcJc m:val="center"/>
                                  </m:mcPr>
                                </m:mc>
                              </m:mcs>
                              <m:ctrlPr>
                                <a:rPr lang="zh-CN" altLang="en-US" sz="2000" i="1">
                                  <a:solidFill>
                                    <a:schemeClr val="accent1">
                                      <a:lumMod val="50000"/>
                                    </a:schemeClr>
                                  </a:solidFill>
                                  <a:latin typeface="Cambria Math" panose="02040503050406030204" pitchFamily="18" charset="0"/>
                                </a:rPr>
                              </m:ctrlPr>
                            </m:mPr>
                            <m:mr>
                              <m:e>
                                <m:r>
                                  <a:rPr lang="zh-CN" altLang="en-US" sz="2000" i="1">
                                    <a:solidFill>
                                      <a:schemeClr val="accent1">
                                        <a:lumMod val="50000"/>
                                      </a:schemeClr>
                                    </a:solidFill>
                                    <a:latin typeface="Cambria Math" panose="02040503050406030204" pitchFamily="18" charset="0"/>
                                  </a:rPr>
                                  <m:t>𝑐𝑜𝑠</m:t>
                                </m:r>
                                <m:r>
                                  <a:rPr lang="zh-CN" altLang="en-US" sz="2000" i="1">
                                    <a:solidFill>
                                      <a:schemeClr val="accent1">
                                        <a:lumMod val="50000"/>
                                      </a:schemeClr>
                                    </a:solidFill>
                                    <a:latin typeface="Cambria Math" panose="02040503050406030204" pitchFamily="18" charset="0"/>
                                  </a:rPr>
                                  <m:t>𝜃</m:t>
                                </m:r>
                              </m:e>
                              <m:e>
                                <m:r>
                                  <a:rPr lang="zh-CN" altLang="en-US" sz="2000" i="0">
                                    <a:solidFill>
                                      <a:schemeClr val="accent1">
                                        <a:lumMod val="50000"/>
                                      </a:schemeClr>
                                    </a:solidFill>
                                    <a:latin typeface="Cambria Math" panose="02040503050406030204" pitchFamily="18" charset="0"/>
                                  </a:rPr>
                                  <m:t>0</m:t>
                                </m:r>
                              </m:e>
                              <m:e>
                                <m:r>
                                  <a:rPr lang="zh-CN" altLang="en-US" sz="2000" i="0">
                                    <a:solidFill>
                                      <a:schemeClr val="accent1">
                                        <a:lumMod val="50000"/>
                                      </a:schemeClr>
                                    </a:solidFill>
                                    <a:latin typeface="Cambria Math" panose="02040503050406030204" pitchFamily="18" charset="0"/>
                                  </a:rPr>
                                  <m:t>−</m:t>
                                </m:r>
                                <m:r>
                                  <a:rPr lang="zh-CN" altLang="en-US" sz="2000" i="1">
                                    <a:solidFill>
                                      <a:schemeClr val="accent1">
                                        <a:lumMod val="50000"/>
                                      </a:schemeClr>
                                    </a:solidFill>
                                    <a:latin typeface="Cambria Math" panose="02040503050406030204" pitchFamily="18" charset="0"/>
                                  </a:rPr>
                                  <m:t>𝑠𝑖𝑛</m:t>
                                </m:r>
                                <m:r>
                                  <a:rPr lang="zh-CN" altLang="en-US" sz="2000" i="1">
                                    <a:solidFill>
                                      <a:schemeClr val="accent1">
                                        <a:lumMod val="50000"/>
                                      </a:schemeClr>
                                    </a:solidFill>
                                    <a:latin typeface="Cambria Math" panose="02040503050406030204" pitchFamily="18" charset="0"/>
                                  </a:rPr>
                                  <m:t>𝜃</m:t>
                                </m:r>
                              </m:e>
                            </m:mr>
                            <m:mr>
                              <m:e>
                                <m:r>
                                  <a:rPr lang="zh-CN" altLang="en-US" sz="2000" i="0">
                                    <a:solidFill>
                                      <a:schemeClr val="accent1">
                                        <a:lumMod val="50000"/>
                                      </a:schemeClr>
                                    </a:solidFill>
                                    <a:latin typeface="Cambria Math" panose="02040503050406030204" pitchFamily="18" charset="0"/>
                                  </a:rPr>
                                  <m:t>0</m:t>
                                </m:r>
                              </m:e>
                              <m:e>
                                <m:r>
                                  <a:rPr lang="zh-CN" altLang="en-US" sz="2000" i="0">
                                    <a:solidFill>
                                      <a:schemeClr val="accent1">
                                        <a:lumMod val="50000"/>
                                      </a:schemeClr>
                                    </a:solidFill>
                                    <a:latin typeface="Cambria Math" panose="02040503050406030204" pitchFamily="18" charset="0"/>
                                  </a:rPr>
                                  <m:t>1</m:t>
                                </m:r>
                              </m:e>
                              <m:e>
                                <m:r>
                                  <a:rPr lang="zh-CN" altLang="en-US" sz="2000" i="0">
                                    <a:solidFill>
                                      <a:schemeClr val="accent1">
                                        <a:lumMod val="50000"/>
                                      </a:schemeClr>
                                    </a:solidFill>
                                    <a:latin typeface="Cambria Math" panose="02040503050406030204" pitchFamily="18" charset="0"/>
                                  </a:rPr>
                                  <m:t>0</m:t>
                                </m:r>
                              </m:e>
                            </m:mr>
                            <m:mr>
                              <m:e>
                                <m:r>
                                  <a:rPr lang="zh-CN" altLang="en-US" sz="2000" i="1">
                                    <a:solidFill>
                                      <a:schemeClr val="accent1">
                                        <a:lumMod val="50000"/>
                                      </a:schemeClr>
                                    </a:solidFill>
                                    <a:latin typeface="Cambria Math" panose="02040503050406030204" pitchFamily="18" charset="0"/>
                                  </a:rPr>
                                  <m:t>𝑠𝑖𝑛</m:t>
                                </m:r>
                                <m:r>
                                  <a:rPr lang="zh-CN" altLang="en-US" sz="2000" i="1">
                                    <a:solidFill>
                                      <a:schemeClr val="accent1">
                                        <a:lumMod val="50000"/>
                                      </a:schemeClr>
                                    </a:solidFill>
                                    <a:latin typeface="Cambria Math" panose="02040503050406030204" pitchFamily="18" charset="0"/>
                                  </a:rPr>
                                  <m:t>𝜃</m:t>
                                </m:r>
                              </m:e>
                              <m:e>
                                <m:r>
                                  <a:rPr lang="zh-CN" altLang="en-US" sz="2000" i="0">
                                    <a:solidFill>
                                      <a:schemeClr val="accent1">
                                        <a:lumMod val="50000"/>
                                      </a:schemeClr>
                                    </a:solidFill>
                                    <a:latin typeface="Cambria Math" panose="02040503050406030204" pitchFamily="18" charset="0"/>
                                  </a:rPr>
                                  <m:t>0</m:t>
                                </m:r>
                              </m:e>
                              <m:e>
                                <m:r>
                                  <a:rPr lang="zh-CN" altLang="en-US" sz="2000" i="1">
                                    <a:solidFill>
                                      <a:schemeClr val="accent1">
                                        <a:lumMod val="50000"/>
                                      </a:schemeClr>
                                    </a:solidFill>
                                    <a:latin typeface="Cambria Math" panose="02040503050406030204" pitchFamily="18" charset="0"/>
                                  </a:rPr>
                                  <m:t>𝑐𝑜𝑠</m:t>
                                </m:r>
                                <m:r>
                                  <a:rPr lang="zh-CN" altLang="en-US" sz="2000" i="1">
                                    <a:solidFill>
                                      <a:schemeClr val="accent1">
                                        <a:lumMod val="50000"/>
                                      </a:schemeClr>
                                    </a:solidFill>
                                    <a:latin typeface="Cambria Math" panose="02040503050406030204" pitchFamily="18" charset="0"/>
                                  </a:rPr>
                                  <m:t>𝜃</m:t>
                                </m:r>
                              </m:e>
                            </m:mr>
                          </m:m>
                        </m:e>
                      </m:d>
                    </m:oMath>
                  </m:oMathPara>
                </a14:m>
                <a:endParaRPr lang="zh-CN" altLang="en-US" sz="2000" dirty="0">
                  <a:solidFill>
                    <a:schemeClr val="accent1">
                      <a:lumMod val="50000"/>
                    </a:schemeClr>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4673273" y="4470182"/>
                <a:ext cx="3012235" cy="90896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8006709" y="4398528"/>
                <a:ext cx="3123612"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2000" smtClean="0">
                          <a:solidFill>
                            <a:schemeClr val="accent1">
                              <a:lumMod val="50000"/>
                            </a:schemeClr>
                          </a:solidFill>
                          <a:latin typeface="Cambria Math" panose="02040503050406030204" pitchFamily="18" charset="0"/>
                        </a:rPr>
                        <m:t>R</m:t>
                      </m:r>
                      <m:r>
                        <m:rPr>
                          <m:sty m:val="p"/>
                        </m:rPr>
                        <a:rPr lang="zh-CN" altLang="en-US" sz="2000" i="0">
                          <a:solidFill>
                            <a:schemeClr val="accent1">
                              <a:lumMod val="50000"/>
                            </a:schemeClr>
                          </a:solidFill>
                          <a:latin typeface="Cambria Math" panose="02040503050406030204" pitchFamily="18" charset="0"/>
                        </a:rPr>
                        <m:t>x</m:t>
                      </m:r>
                      <m:r>
                        <a:rPr lang="zh-CN" altLang="en-US" sz="2000" i="0">
                          <a:solidFill>
                            <a:schemeClr val="accent1">
                              <a:lumMod val="50000"/>
                            </a:schemeClr>
                          </a:solidFill>
                          <a:latin typeface="Cambria Math" panose="02040503050406030204" pitchFamily="18" charset="0"/>
                        </a:rPr>
                        <m:t> = </m:t>
                      </m:r>
                      <m:d>
                        <m:dPr>
                          <m:begChr m:val="["/>
                          <m:endChr m:val="]"/>
                          <m:ctrlPr>
                            <a:rPr lang="zh-CN" altLang="en-US" sz="2000" i="1">
                              <a:solidFill>
                                <a:schemeClr val="accent1">
                                  <a:lumMod val="50000"/>
                                </a:schemeClr>
                              </a:solidFill>
                              <a:latin typeface="Cambria Math" panose="02040503050406030204" pitchFamily="18" charset="0"/>
                            </a:rPr>
                          </m:ctrlPr>
                        </m:dPr>
                        <m:e>
                          <m:m>
                            <m:mPr>
                              <m:mcs>
                                <m:mc>
                                  <m:mcPr>
                                    <m:count m:val="3"/>
                                    <m:mcJc m:val="center"/>
                                  </m:mcPr>
                                </m:mc>
                              </m:mcs>
                              <m:ctrlPr>
                                <a:rPr lang="zh-CN" altLang="en-US" sz="2000" i="1">
                                  <a:solidFill>
                                    <a:schemeClr val="accent1">
                                      <a:lumMod val="50000"/>
                                    </a:schemeClr>
                                  </a:solidFill>
                                  <a:latin typeface="Cambria Math" panose="02040503050406030204" pitchFamily="18" charset="0"/>
                                </a:rPr>
                              </m:ctrlPr>
                            </m:mPr>
                            <m:mr>
                              <m:e>
                                <m:r>
                                  <a:rPr lang="zh-CN" altLang="en-US" sz="2000" i="0">
                                    <a:solidFill>
                                      <a:schemeClr val="accent1">
                                        <a:lumMod val="50000"/>
                                      </a:schemeClr>
                                    </a:solidFill>
                                    <a:latin typeface="Cambria Math" panose="02040503050406030204" pitchFamily="18" charset="0"/>
                                  </a:rPr>
                                  <m:t>1</m:t>
                                </m:r>
                              </m:e>
                              <m:e>
                                <m:r>
                                  <a:rPr lang="zh-CN" altLang="en-US" sz="2000" i="0">
                                    <a:solidFill>
                                      <a:schemeClr val="accent1">
                                        <a:lumMod val="50000"/>
                                      </a:schemeClr>
                                    </a:solidFill>
                                    <a:latin typeface="Cambria Math" panose="02040503050406030204" pitchFamily="18" charset="0"/>
                                  </a:rPr>
                                  <m:t>0</m:t>
                                </m:r>
                              </m:e>
                              <m:e>
                                <m:r>
                                  <a:rPr lang="zh-CN" altLang="en-US" sz="2000" i="0">
                                    <a:solidFill>
                                      <a:schemeClr val="accent1">
                                        <a:lumMod val="50000"/>
                                      </a:schemeClr>
                                    </a:solidFill>
                                    <a:latin typeface="Cambria Math" panose="02040503050406030204" pitchFamily="18" charset="0"/>
                                  </a:rPr>
                                  <m:t>0</m:t>
                                </m:r>
                              </m:e>
                            </m:mr>
                            <m:mr>
                              <m:e>
                                <m:r>
                                  <a:rPr lang="zh-CN" altLang="en-US" sz="2000" i="0">
                                    <a:solidFill>
                                      <a:schemeClr val="accent1">
                                        <a:lumMod val="50000"/>
                                      </a:schemeClr>
                                    </a:solidFill>
                                    <a:latin typeface="Cambria Math" panose="02040503050406030204" pitchFamily="18" charset="0"/>
                                  </a:rPr>
                                  <m:t>0</m:t>
                                </m:r>
                              </m:e>
                              <m:e>
                                <m:r>
                                  <a:rPr lang="zh-CN" altLang="en-US" sz="2000" i="1">
                                    <a:solidFill>
                                      <a:schemeClr val="accent1">
                                        <a:lumMod val="50000"/>
                                      </a:schemeClr>
                                    </a:solidFill>
                                    <a:latin typeface="Cambria Math" panose="02040503050406030204" pitchFamily="18" charset="0"/>
                                  </a:rPr>
                                  <m:t>𝑐𝑜𝑠</m:t>
                                </m:r>
                                <m:r>
                                  <a:rPr lang="zh-CN" altLang="en-US" sz="2000" i="1">
                                    <a:solidFill>
                                      <a:schemeClr val="accent1">
                                        <a:lumMod val="50000"/>
                                      </a:schemeClr>
                                    </a:solidFill>
                                    <a:latin typeface="Cambria Math" panose="02040503050406030204" pitchFamily="18" charset="0"/>
                                  </a:rPr>
                                  <m:t>𝜙</m:t>
                                </m:r>
                              </m:e>
                              <m:e>
                                <m:r>
                                  <a:rPr lang="zh-CN" altLang="en-US" sz="2000" i="1">
                                    <a:solidFill>
                                      <a:schemeClr val="accent1">
                                        <a:lumMod val="50000"/>
                                      </a:schemeClr>
                                    </a:solidFill>
                                    <a:latin typeface="Cambria Math" panose="02040503050406030204" pitchFamily="18" charset="0"/>
                                  </a:rPr>
                                  <m:t>𝑠𝑖𝑛</m:t>
                                </m:r>
                                <m:r>
                                  <a:rPr lang="zh-CN" altLang="en-US" sz="2000" i="1">
                                    <a:solidFill>
                                      <a:schemeClr val="accent1">
                                        <a:lumMod val="50000"/>
                                      </a:schemeClr>
                                    </a:solidFill>
                                    <a:latin typeface="Cambria Math" panose="02040503050406030204" pitchFamily="18" charset="0"/>
                                  </a:rPr>
                                  <m:t>𝜙</m:t>
                                </m:r>
                              </m:e>
                            </m:mr>
                            <m:mr>
                              <m:e>
                                <m:r>
                                  <a:rPr lang="zh-CN" altLang="en-US" sz="2000" i="0">
                                    <a:solidFill>
                                      <a:schemeClr val="accent1">
                                        <a:lumMod val="50000"/>
                                      </a:schemeClr>
                                    </a:solidFill>
                                    <a:latin typeface="Cambria Math" panose="02040503050406030204" pitchFamily="18" charset="0"/>
                                  </a:rPr>
                                  <m:t>0</m:t>
                                </m:r>
                              </m:e>
                              <m:e>
                                <m:r>
                                  <a:rPr lang="zh-CN" altLang="en-US" sz="2000" i="0">
                                    <a:solidFill>
                                      <a:schemeClr val="accent1">
                                        <a:lumMod val="50000"/>
                                      </a:schemeClr>
                                    </a:solidFill>
                                    <a:latin typeface="Cambria Math" panose="02040503050406030204" pitchFamily="18" charset="0"/>
                                  </a:rPr>
                                  <m:t>−</m:t>
                                </m:r>
                                <m:r>
                                  <a:rPr lang="zh-CN" altLang="en-US" sz="2000" i="1">
                                    <a:solidFill>
                                      <a:schemeClr val="accent1">
                                        <a:lumMod val="50000"/>
                                      </a:schemeClr>
                                    </a:solidFill>
                                    <a:latin typeface="Cambria Math" panose="02040503050406030204" pitchFamily="18" charset="0"/>
                                  </a:rPr>
                                  <m:t>𝑠𝑖𝑛</m:t>
                                </m:r>
                                <m:r>
                                  <a:rPr lang="zh-CN" altLang="en-US" sz="2000" i="1">
                                    <a:solidFill>
                                      <a:schemeClr val="accent1">
                                        <a:lumMod val="50000"/>
                                      </a:schemeClr>
                                    </a:solidFill>
                                    <a:latin typeface="Cambria Math" panose="02040503050406030204" pitchFamily="18" charset="0"/>
                                  </a:rPr>
                                  <m:t>𝜙</m:t>
                                </m:r>
                              </m:e>
                              <m:e>
                                <m:r>
                                  <a:rPr lang="zh-CN" altLang="en-US" sz="2000" i="1">
                                    <a:solidFill>
                                      <a:schemeClr val="accent1">
                                        <a:lumMod val="50000"/>
                                      </a:schemeClr>
                                    </a:solidFill>
                                    <a:latin typeface="Cambria Math" panose="02040503050406030204" pitchFamily="18" charset="0"/>
                                  </a:rPr>
                                  <m:t>𝑐𝑜𝑠</m:t>
                                </m:r>
                                <m:r>
                                  <a:rPr lang="zh-CN" altLang="en-US" sz="2000" i="1">
                                    <a:solidFill>
                                      <a:schemeClr val="accent1">
                                        <a:lumMod val="50000"/>
                                      </a:schemeClr>
                                    </a:solidFill>
                                    <a:latin typeface="Cambria Math" panose="02040503050406030204" pitchFamily="18" charset="0"/>
                                  </a:rPr>
                                  <m:t>𝜙</m:t>
                                </m:r>
                              </m:e>
                            </m:mr>
                          </m:m>
                        </m:e>
                      </m:d>
                    </m:oMath>
                  </m:oMathPara>
                </a14:m>
                <a:endParaRPr lang="zh-CN" altLang="en-US" sz="2000" dirty="0">
                  <a:solidFill>
                    <a:schemeClr val="accent1">
                      <a:lumMod val="50000"/>
                    </a:schemeClr>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8006709" y="4398528"/>
                <a:ext cx="3123612" cy="10705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284161" y="5537072"/>
                <a:ext cx="9430595" cy="10705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b="0" i="1" smtClean="0">
                              <a:solidFill>
                                <a:schemeClr val="accent5">
                                  <a:lumMod val="75000"/>
                                </a:schemeClr>
                              </a:solidFill>
                              <a:latin typeface="Cambria Math" panose="02040503050406030204" pitchFamily="18" charset="0"/>
                            </a:rPr>
                          </m:ctrlPr>
                        </m:sSubPr>
                        <m:e>
                          <m:r>
                            <m:rPr>
                              <m:sty m:val="p"/>
                            </m:rPr>
                            <a:rPr lang="en-US" altLang="zh-CN" sz="2000" i="1" smtClean="0">
                              <a:solidFill>
                                <a:schemeClr val="accent5">
                                  <a:lumMod val="75000"/>
                                </a:schemeClr>
                              </a:solidFill>
                              <a:latin typeface="Cambria Math" panose="02040503050406030204" pitchFamily="18" charset="0"/>
                            </a:rPr>
                            <m:t>R</m:t>
                          </m:r>
                        </m:e>
                        <m:sub>
                          <m:r>
                            <a:rPr lang="en-US" altLang="zh-CN" sz="2000" b="0" i="1" smtClean="0">
                              <a:solidFill>
                                <a:schemeClr val="accent5">
                                  <a:lumMod val="75000"/>
                                </a:schemeClr>
                              </a:solidFill>
                              <a:latin typeface="Cambria Math" panose="02040503050406030204" pitchFamily="18" charset="0"/>
                            </a:rPr>
                            <m:t>𝑏𝑒</m:t>
                          </m:r>
                        </m:sub>
                      </m:sSub>
                      <m:r>
                        <a:rPr lang="en-US" altLang="zh-CN" sz="2000" b="0" i="1" smtClean="0">
                          <a:solidFill>
                            <a:schemeClr val="accent5">
                              <a:lumMod val="75000"/>
                            </a:schemeClr>
                          </a:solidFill>
                          <a:latin typeface="Cambria Math" panose="02040503050406030204" pitchFamily="18" charset="0"/>
                        </a:rPr>
                        <m:t>=</m:t>
                      </m:r>
                      <m:sSubSup>
                        <m:sSubSupPr>
                          <m:ctrlPr>
                            <a:rPr lang="en-US" altLang="zh-CN" sz="2000" b="0" i="1" smtClean="0">
                              <a:solidFill>
                                <a:schemeClr val="accent5">
                                  <a:lumMod val="75000"/>
                                </a:schemeClr>
                              </a:solidFill>
                              <a:latin typeface="Cambria Math" panose="02040503050406030204" pitchFamily="18" charset="0"/>
                            </a:rPr>
                          </m:ctrlPr>
                        </m:sSubSupPr>
                        <m:e>
                          <m:r>
                            <a:rPr lang="en-US" altLang="zh-CN" sz="2000" b="0" i="1" smtClean="0">
                              <a:solidFill>
                                <a:schemeClr val="accent5">
                                  <a:lumMod val="75000"/>
                                </a:schemeClr>
                              </a:solidFill>
                              <a:latin typeface="Cambria Math" panose="02040503050406030204" pitchFamily="18" charset="0"/>
                            </a:rPr>
                            <m:t>𝑅</m:t>
                          </m:r>
                        </m:e>
                        <m:sub>
                          <m:r>
                            <a:rPr lang="en-US" altLang="zh-CN" sz="2000" b="0" i="1" smtClean="0">
                              <a:solidFill>
                                <a:schemeClr val="accent5">
                                  <a:lumMod val="75000"/>
                                </a:schemeClr>
                              </a:solidFill>
                              <a:latin typeface="Cambria Math" panose="02040503050406030204" pitchFamily="18" charset="0"/>
                            </a:rPr>
                            <m:t>𝑒𝑏</m:t>
                          </m:r>
                        </m:sub>
                        <m:sup>
                          <m:r>
                            <a:rPr lang="en-US" altLang="zh-CN" sz="2000" b="0" i="1" smtClean="0">
                              <a:solidFill>
                                <a:schemeClr val="accent5">
                                  <a:lumMod val="75000"/>
                                </a:schemeClr>
                              </a:solidFill>
                              <a:latin typeface="Cambria Math" panose="02040503050406030204" pitchFamily="18" charset="0"/>
                            </a:rPr>
                            <m:t>𝑇</m:t>
                          </m:r>
                        </m:sup>
                      </m:sSubSup>
                      <m:r>
                        <a:rPr lang="en-US" altLang="zh-CN" sz="2000" b="0" i="1" smtClean="0">
                          <a:solidFill>
                            <a:schemeClr val="accent5">
                              <a:lumMod val="75000"/>
                            </a:schemeClr>
                          </a:solidFill>
                          <a:latin typeface="Cambria Math" panose="02040503050406030204" pitchFamily="18" charset="0"/>
                        </a:rPr>
                        <m:t>=</m:t>
                      </m:r>
                      <m:d>
                        <m:dPr>
                          <m:begChr m:val="["/>
                          <m:endChr m:val="]"/>
                          <m:ctrlPr>
                            <a:rPr lang="zh-CN" altLang="en-US" sz="2000" i="1">
                              <a:solidFill>
                                <a:schemeClr val="accent5">
                                  <a:lumMod val="75000"/>
                                </a:schemeClr>
                              </a:solidFill>
                              <a:latin typeface="Cambria Math" panose="02040503050406030204" pitchFamily="18" charset="0"/>
                            </a:rPr>
                          </m:ctrlPr>
                        </m:dPr>
                        <m:e>
                          <m:m>
                            <m:mPr>
                              <m:mcs>
                                <m:mc>
                                  <m:mcPr>
                                    <m:count m:val="3"/>
                                    <m:mcJc m:val="center"/>
                                  </m:mcPr>
                                </m:mc>
                              </m:mcs>
                              <m:ctrlPr>
                                <a:rPr lang="zh-CN" altLang="en-US" sz="2000" i="1">
                                  <a:solidFill>
                                    <a:schemeClr val="accent5">
                                      <a:lumMod val="75000"/>
                                    </a:schemeClr>
                                  </a:solidFill>
                                  <a:latin typeface="Cambria Math" panose="02040503050406030204" pitchFamily="18" charset="0"/>
                                </a:rPr>
                              </m:ctrlPr>
                            </m:mPr>
                            <m:mr>
                              <m:e>
                                <m:r>
                                  <a:rPr lang="zh-CN" altLang="en-US" sz="2000" i="1">
                                    <a:solidFill>
                                      <a:schemeClr val="accent5">
                                        <a:lumMod val="75000"/>
                                      </a:schemeClr>
                                    </a:solidFill>
                                    <a:latin typeface="Cambria Math" panose="02040503050406030204" pitchFamily="18" charset="0"/>
                                  </a:rPr>
                                  <m:t>𝑐𝑜𝑠</m:t>
                                </m:r>
                                <m:r>
                                  <a:rPr lang="zh-CN" altLang="en-US" sz="2000" i="1">
                                    <a:solidFill>
                                      <a:schemeClr val="accent5">
                                        <a:lumMod val="75000"/>
                                      </a:schemeClr>
                                    </a:solidFill>
                                    <a:latin typeface="Cambria Math" panose="02040503050406030204" pitchFamily="18" charset="0"/>
                                  </a:rPr>
                                  <m:t>𝜃</m:t>
                                </m:r>
                                <m:r>
                                  <a:rPr lang="zh-CN" altLang="en-US" sz="2000" i="1">
                                    <a:solidFill>
                                      <a:schemeClr val="accent5">
                                        <a:lumMod val="75000"/>
                                      </a:schemeClr>
                                    </a:solidFill>
                                    <a:latin typeface="Cambria Math" panose="02040503050406030204" pitchFamily="18" charset="0"/>
                                  </a:rPr>
                                  <m:t>𝑐𝑜𝑠</m:t>
                                </m:r>
                                <m:r>
                                  <a:rPr lang="zh-CN" altLang="en-US" sz="2000" i="1">
                                    <a:solidFill>
                                      <a:schemeClr val="accent5">
                                        <a:lumMod val="75000"/>
                                      </a:schemeClr>
                                    </a:solidFill>
                                    <a:latin typeface="Cambria Math" panose="02040503050406030204" pitchFamily="18" charset="0"/>
                                  </a:rPr>
                                  <m:t>𝜓</m:t>
                                </m:r>
                              </m:e>
                              <m:e>
                                <m:r>
                                  <a:rPr lang="zh-CN" altLang="en-US" sz="2000" i="1">
                                    <a:solidFill>
                                      <a:schemeClr val="accent5">
                                        <a:lumMod val="75000"/>
                                      </a:schemeClr>
                                    </a:solidFill>
                                    <a:latin typeface="Cambria Math" panose="02040503050406030204" pitchFamily="18" charset="0"/>
                                  </a:rPr>
                                  <m:t>𝑠𝑖𝑛</m:t>
                                </m:r>
                                <m:r>
                                  <a:rPr lang="zh-CN" altLang="en-US" sz="2000" i="1">
                                    <a:solidFill>
                                      <a:schemeClr val="accent5">
                                        <a:lumMod val="75000"/>
                                      </a:schemeClr>
                                    </a:solidFill>
                                    <a:latin typeface="Cambria Math" panose="02040503050406030204" pitchFamily="18" charset="0"/>
                                  </a:rPr>
                                  <m:t>𝜃</m:t>
                                </m:r>
                                <m:r>
                                  <a:rPr lang="zh-CN" altLang="en-US" sz="2000" i="1">
                                    <a:solidFill>
                                      <a:schemeClr val="accent5">
                                        <a:lumMod val="75000"/>
                                      </a:schemeClr>
                                    </a:solidFill>
                                    <a:latin typeface="Cambria Math" panose="02040503050406030204" pitchFamily="18" charset="0"/>
                                  </a:rPr>
                                  <m:t>𝑠𝑖𝑛</m:t>
                                </m:r>
                                <m:r>
                                  <a:rPr lang="zh-CN" altLang="en-US" sz="2000" i="1">
                                    <a:solidFill>
                                      <a:schemeClr val="accent5">
                                        <a:lumMod val="75000"/>
                                      </a:schemeClr>
                                    </a:solidFill>
                                    <a:latin typeface="Cambria Math" panose="02040503050406030204" pitchFamily="18" charset="0"/>
                                  </a:rPr>
                                  <m:t>𝜙</m:t>
                                </m:r>
                                <m:r>
                                  <a:rPr lang="zh-CN" altLang="en-US" sz="2000" i="1">
                                    <a:solidFill>
                                      <a:schemeClr val="accent5">
                                        <a:lumMod val="75000"/>
                                      </a:schemeClr>
                                    </a:solidFill>
                                    <a:latin typeface="Cambria Math" panose="02040503050406030204" pitchFamily="18" charset="0"/>
                                  </a:rPr>
                                  <m:t>𝑐𝑜𝑠</m:t>
                                </m:r>
                                <m:r>
                                  <a:rPr lang="zh-CN" altLang="en-US" sz="2000" i="1">
                                    <a:solidFill>
                                      <a:schemeClr val="accent5">
                                        <a:lumMod val="75000"/>
                                      </a:schemeClr>
                                    </a:solidFill>
                                    <a:latin typeface="Cambria Math" panose="02040503050406030204" pitchFamily="18" charset="0"/>
                                  </a:rPr>
                                  <m:t>𝜓</m:t>
                                </m:r>
                                <m:r>
                                  <a:rPr lang="zh-CN" altLang="en-US" sz="2000" i="0">
                                    <a:solidFill>
                                      <a:schemeClr val="accent5">
                                        <a:lumMod val="75000"/>
                                      </a:schemeClr>
                                    </a:solidFill>
                                    <a:latin typeface="Cambria Math" panose="02040503050406030204" pitchFamily="18" charset="0"/>
                                  </a:rPr>
                                  <m:t>−</m:t>
                                </m:r>
                                <m:r>
                                  <a:rPr lang="zh-CN" altLang="en-US" sz="2000" i="1">
                                    <a:solidFill>
                                      <a:schemeClr val="accent5">
                                        <a:lumMod val="75000"/>
                                      </a:schemeClr>
                                    </a:solidFill>
                                    <a:latin typeface="Cambria Math" panose="02040503050406030204" pitchFamily="18" charset="0"/>
                                  </a:rPr>
                                  <m:t>𝑐𝑜𝑠</m:t>
                                </m:r>
                                <m:r>
                                  <a:rPr lang="zh-CN" altLang="en-US" sz="2000" i="1">
                                    <a:solidFill>
                                      <a:schemeClr val="accent5">
                                        <a:lumMod val="75000"/>
                                      </a:schemeClr>
                                    </a:solidFill>
                                    <a:latin typeface="Cambria Math" panose="02040503050406030204" pitchFamily="18" charset="0"/>
                                  </a:rPr>
                                  <m:t>𝜙</m:t>
                                </m:r>
                                <m:r>
                                  <a:rPr lang="zh-CN" altLang="en-US" sz="2000" i="1">
                                    <a:solidFill>
                                      <a:schemeClr val="accent5">
                                        <a:lumMod val="75000"/>
                                      </a:schemeClr>
                                    </a:solidFill>
                                    <a:latin typeface="Cambria Math" panose="02040503050406030204" pitchFamily="18" charset="0"/>
                                  </a:rPr>
                                  <m:t>𝑠𝑖𝑛</m:t>
                                </m:r>
                                <m:r>
                                  <a:rPr lang="zh-CN" altLang="en-US" sz="2000" i="1">
                                    <a:solidFill>
                                      <a:schemeClr val="accent5">
                                        <a:lumMod val="75000"/>
                                      </a:schemeClr>
                                    </a:solidFill>
                                    <a:latin typeface="Cambria Math" panose="02040503050406030204" pitchFamily="18" charset="0"/>
                                  </a:rPr>
                                  <m:t>𝜓</m:t>
                                </m:r>
                              </m:e>
                              <m:e>
                                <m:r>
                                  <a:rPr lang="zh-CN" altLang="en-US" sz="2000" i="1">
                                    <a:solidFill>
                                      <a:schemeClr val="accent5">
                                        <a:lumMod val="75000"/>
                                      </a:schemeClr>
                                    </a:solidFill>
                                    <a:latin typeface="Cambria Math" panose="02040503050406030204" pitchFamily="18" charset="0"/>
                                  </a:rPr>
                                  <m:t>𝑠𝑖𝑛</m:t>
                                </m:r>
                                <m:r>
                                  <a:rPr lang="zh-CN" altLang="en-US" sz="2000" i="1">
                                    <a:solidFill>
                                      <a:schemeClr val="accent5">
                                        <a:lumMod val="75000"/>
                                      </a:schemeClr>
                                    </a:solidFill>
                                    <a:latin typeface="Cambria Math" panose="02040503050406030204" pitchFamily="18" charset="0"/>
                                  </a:rPr>
                                  <m:t>𝜃</m:t>
                                </m:r>
                                <m:r>
                                  <a:rPr lang="zh-CN" altLang="en-US" sz="2000" i="1">
                                    <a:solidFill>
                                      <a:schemeClr val="accent5">
                                        <a:lumMod val="75000"/>
                                      </a:schemeClr>
                                    </a:solidFill>
                                    <a:latin typeface="Cambria Math" panose="02040503050406030204" pitchFamily="18" charset="0"/>
                                  </a:rPr>
                                  <m:t>𝑐𝑜𝑠</m:t>
                                </m:r>
                                <m:r>
                                  <a:rPr lang="zh-CN" altLang="en-US" sz="2000" i="1">
                                    <a:solidFill>
                                      <a:schemeClr val="accent5">
                                        <a:lumMod val="75000"/>
                                      </a:schemeClr>
                                    </a:solidFill>
                                    <a:latin typeface="Cambria Math" panose="02040503050406030204" pitchFamily="18" charset="0"/>
                                  </a:rPr>
                                  <m:t>𝜙</m:t>
                                </m:r>
                                <m:r>
                                  <a:rPr lang="zh-CN" altLang="en-US" sz="2000" i="1">
                                    <a:solidFill>
                                      <a:schemeClr val="accent5">
                                        <a:lumMod val="75000"/>
                                      </a:schemeClr>
                                    </a:solidFill>
                                    <a:latin typeface="Cambria Math" panose="02040503050406030204" pitchFamily="18" charset="0"/>
                                  </a:rPr>
                                  <m:t>𝑐𝑜𝑠</m:t>
                                </m:r>
                                <m:r>
                                  <a:rPr lang="zh-CN" altLang="en-US" sz="2000" i="1">
                                    <a:solidFill>
                                      <a:schemeClr val="accent5">
                                        <a:lumMod val="75000"/>
                                      </a:schemeClr>
                                    </a:solidFill>
                                    <a:latin typeface="Cambria Math" panose="02040503050406030204" pitchFamily="18" charset="0"/>
                                  </a:rPr>
                                  <m:t>𝜓</m:t>
                                </m:r>
                                <m:r>
                                  <a:rPr lang="zh-CN" altLang="en-US" sz="2000" i="0">
                                    <a:solidFill>
                                      <a:schemeClr val="accent5">
                                        <a:lumMod val="75000"/>
                                      </a:schemeClr>
                                    </a:solidFill>
                                    <a:latin typeface="Cambria Math" panose="02040503050406030204" pitchFamily="18" charset="0"/>
                                  </a:rPr>
                                  <m:t>+</m:t>
                                </m:r>
                                <m:r>
                                  <a:rPr lang="zh-CN" altLang="en-US" sz="2000" i="1">
                                    <a:solidFill>
                                      <a:schemeClr val="accent5">
                                        <a:lumMod val="75000"/>
                                      </a:schemeClr>
                                    </a:solidFill>
                                    <a:latin typeface="Cambria Math" panose="02040503050406030204" pitchFamily="18" charset="0"/>
                                  </a:rPr>
                                  <m:t>𝑠𝑖𝑛</m:t>
                                </m:r>
                                <m:r>
                                  <a:rPr lang="zh-CN" altLang="en-US" sz="2000" i="1">
                                    <a:solidFill>
                                      <a:schemeClr val="accent5">
                                        <a:lumMod val="75000"/>
                                      </a:schemeClr>
                                    </a:solidFill>
                                    <a:latin typeface="Cambria Math" panose="02040503050406030204" pitchFamily="18" charset="0"/>
                                  </a:rPr>
                                  <m:t>𝜃</m:t>
                                </m:r>
                                <m:r>
                                  <a:rPr lang="zh-CN" altLang="en-US" sz="2000" i="1">
                                    <a:solidFill>
                                      <a:schemeClr val="accent5">
                                        <a:lumMod val="75000"/>
                                      </a:schemeClr>
                                    </a:solidFill>
                                    <a:latin typeface="Cambria Math" panose="02040503050406030204" pitchFamily="18" charset="0"/>
                                  </a:rPr>
                                  <m:t>𝑠𝑖𝑛</m:t>
                                </m:r>
                                <m:r>
                                  <a:rPr lang="zh-CN" altLang="en-US" sz="2000" i="1">
                                    <a:solidFill>
                                      <a:schemeClr val="accent5">
                                        <a:lumMod val="75000"/>
                                      </a:schemeClr>
                                    </a:solidFill>
                                    <a:latin typeface="Cambria Math" panose="02040503050406030204" pitchFamily="18" charset="0"/>
                                  </a:rPr>
                                  <m:t>𝜓</m:t>
                                </m:r>
                              </m:e>
                            </m:mr>
                            <m:mr>
                              <m:e>
                                <m:r>
                                  <a:rPr lang="zh-CN" altLang="en-US" sz="2000" i="1">
                                    <a:solidFill>
                                      <a:schemeClr val="accent5">
                                        <a:lumMod val="75000"/>
                                      </a:schemeClr>
                                    </a:solidFill>
                                    <a:latin typeface="Cambria Math" panose="02040503050406030204" pitchFamily="18" charset="0"/>
                                  </a:rPr>
                                  <m:t>𝑐𝑜𝑠</m:t>
                                </m:r>
                                <m:r>
                                  <a:rPr lang="zh-CN" altLang="en-US" sz="2000" i="1">
                                    <a:solidFill>
                                      <a:schemeClr val="accent5">
                                        <a:lumMod val="75000"/>
                                      </a:schemeClr>
                                    </a:solidFill>
                                    <a:latin typeface="Cambria Math" panose="02040503050406030204" pitchFamily="18" charset="0"/>
                                  </a:rPr>
                                  <m:t>𝜃</m:t>
                                </m:r>
                                <m:r>
                                  <a:rPr lang="zh-CN" altLang="en-US" sz="2000" i="1">
                                    <a:solidFill>
                                      <a:schemeClr val="accent5">
                                        <a:lumMod val="75000"/>
                                      </a:schemeClr>
                                    </a:solidFill>
                                    <a:latin typeface="Cambria Math" panose="02040503050406030204" pitchFamily="18" charset="0"/>
                                  </a:rPr>
                                  <m:t>𝑠𝑖𝑛</m:t>
                                </m:r>
                                <m:r>
                                  <a:rPr lang="zh-CN" altLang="en-US" sz="2000" i="1">
                                    <a:solidFill>
                                      <a:schemeClr val="accent5">
                                        <a:lumMod val="75000"/>
                                      </a:schemeClr>
                                    </a:solidFill>
                                    <a:latin typeface="Cambria Math" panose="02040503050406030204" pitchFamily="18" charset="0"/>
                                  </a:rPr>
                                  <m:t>𝜓</m:t>
                                </m:r>
                              </m:e>
                              <m:e>
                                <m:r>
                                  <a:rPr lang="zh-CN" altLang="en-US" sz="2000" i="1">
                                    <a:solidFill>
                                      <a:schemeClr val="accent5">
                                        <a:lumMod val="75000"/>
                                      </a:schemeClr>
                                    </a:solidFill>
                                    <a:latin typeface="Cambria Math" panose="02040503050406030204" pitchFamily="18" charset="0"/>
                                  </a:rPr>
                                  <m:t>𝑠𝑖𝑛</m:t>
                                </m:r>
                                <m:r>
                                  <a:rPr lang="zh-CN" altLang="en-US" sz="2000" i="1">
                                    <a:solidFill>
                                      <a:schemeClr val="accent5">
                                        <a:lumMod val="75000"/>
                                      </a:schemeClr>
                                    </a:solidFill>
                                    <a:latin typeface="Cambria Math" panose="02040503050406030204" pitchFamily="18" charset="0"/>
                                  </a:rPr>
                                  <m:t>𝜃</m:t>
                                </m:r>
                                <m:r>
                                  <a:rPr lang="zh-CN" altLang="en-US" sz="2000" i="1">
                                    <a:solidFill>
                                      <a:schemeClr val="accent5">
                                        <a:lumMod val="75000"/>
                                      </a:schemeClr>
                                    </a:solidFill>
                                    <a:latin typeface="Cambria Math" panose="02040503050406030204" pitchFamily="18" charset="0"/>
                                  </a:rPr>
                                  <m:t>𝑠𝑖𝑛</m:t>
                                </m:r>
                                <m:r>
                                  <a:rPr lang="zh-CN" altLang="en-US" sz="2000" i="1">
                                    <a:solidFill>
                                      <a:schemeClr val="accent5">
                                        <a:lumMod val="75000"/>
                                      </a:schemeClr>
                                    </a:solidFill>
                                    <a:latin typeface="Cambria Math" panose="02040503050406030204" pitchFamily="18" charset="0"/>
                                  </a:rPr>
                                  <m:t>𝜙</m:t>
                                </m:r>
                                <m:r>
                                  <a:rPr lang="zh-CN" altLang="en-US" sz="2000" i="1">
                                    <a:solidFill>
                                      <a:schemeClr val="accent5">
                                        <a:lumMod val="75000"/>
                                      </a:schemeClr>
                                    </a:solidFill>
                                    <a:latin typeface="Cambria Math" panose="02040503050406030204" pitchFamily="18" charset="0"/>
                                  </a:rPr>
                                  <m:t>𝑠𝑖𝑛</m:t>
                                </m:r>
                                <m:r>
                                  <a:rPr lang="zh-CN" altLang="en-US" sz="2000" i="1">
                                    <a:solidFill>
                                      <a:schemeClr val="accent5">
                                        <a:lumMod val="75000"/>
                                      </a:schemeClr>
                                    </a:solidFill>
                                    <a:latin typeface="Cambria Math" panose="02040503050406030204" pitchFamily="18" charset="0"/>
                                  </a:rPr>
                                  <m:t>𝜓</m:t>
                                </m:r>
                                <m:r>
                                  <a:rPr lang="zh-CN" altLang="en-US" sz="2000" i="0">
                                    <a:solidFill>
                                      <a:schemeClr val="accent5">
                                        <a:lumMod val="75000"/>
                                      </a:schemeClr>
                                    </a:solidFill>
                                    <a:latin typeface="Cambria Math" panose="02040503050406030204" pitchFamily="18" charset="0"/>
                                  </a:rPr>
                                  <m:t>+</m:t>
                                </m:r>
                                <m:r>
                                  <a:rPr lang="zh-CN" altLang="en-US" sz="2000" i="1">
                                    <a:solidFill>
                                      <a:schemeClr val="accent5">
                                        <a:lumMod val="75000"/>
                                      </a:schemeClr>
                                    </a:solidFill>
                                    <a:latin typeface="Cambria Math" panose="02040503050406030204" pitchFamily="18" charset="0"/>
                                  </a:rPr>
                                  <m:t>𝑐𝑜𝑠</m:t>
                                </m:r>
                                <m:r>
                                  <a:rPr lang="zh-CN" altLang="en-US" sz="2000" i="1">
                                    <a:solidFill>
                                      <a:schemeClr val="accent5">
                                        <a:lumMod val="75000"/>
                                      </a:schemeClr>
                                    </a:solidFill>
                                    <a:latin typeface="Cambria Math" panose="02040503050406030204" pitchFamily="18" charset="0"/>
                                  </a:rPr>
                                  <m:t>𝜙</m:t>
                                </m:r>
                                <m:r>
                                  <a:rPr lang="zh-CN" altLang="en-US" sz="2000" i="1">
                                    <a:solidFill>
                                      <a:schemeClr val="accent5">
                                        <a:lumMod val="75000"/>
                                      </a:schemeClr>
                                    </a:solidFill>
                                    <a:latin typeface="Cambria Math" panose="02040503050406030204" pitchFamily="18" charset="0"/>
                                  </a:rPr>
                                  <m:t>𝑐𝑜𝑠</m:t>
                                </m:r>
                                <m:r>
                                  <a:rPr lang="zh-CN" altLang="en-US" sz="2000" i="1">
                                    <a:solidFill>
                                      <a:schemeClr val="accent5">
                                        <a:lumMod val="75000"/>
                                      </a:schemeClr>
                                    </a:solidFill>
                                    <a:latin typeface="Cambria Math" panose="02040503050406030204" pitchFamily="18" charset="0"/>
                                  </a:rPr>
                                  <m:t>𝜓</m:t>
                                </m:r>
                              </m:e>
                              <m:e>
                                <m:r>
                                  <a:rPr lang="zh-CN" altLang="en-US" sz="2000" i="1">
                                    <a:solidFill>
                                      <a:schemeClr val="accent5">
                                        <a:lumMod val="75000"/>
                                      </a:schemeClr>
                                    </a:solidFill>
                                    <a:latin typeface="Cambria Math" panose="02040503050406030204" pitchFamily="18" charset="0"/>
                                  </a:rPr>
                                  <m:t>𝑠𝑖𝑛</m:t>
                                </m:r>
                                <m:r>
                                  <a:rPr lang="zh-CN" altLang="en-US" sz="2000" i="1">
                                    <a:solidFill>
                                      <a:schemeClr val="accent5">
                                        <a:lumMod val="75000"/>
                                      </a:schemeClr>
                                    </a:solidFill>
                                    <a:latin typeface="Cambria Math" panose="02040503050406030204" pitchFamily="18" charset="0"/>
                                  </a:rPr>
                                  <m:t>𝜃</m:t>
                                </m:r>
                                <m:r>
                                  <a:rPr lang="zh-CN" altLang="en-US" sz="2000" i="1">
                                    <a:solidFill>
                                      <a:schemeClr val="accent5">
                                        <a:lumMod val="75000"/>
                                      </a:schemeClr>
                                    </a:solidFill>
                                    <a:latin typeface="Cambria Math" panose="02040503050406030204" pitchFamily="18" charset="0"/>
                                  </a:rPr>
                                  <m:t>𝑐𝑜𝑠</m:t>
                                </m:r>
                                <m:r>
                                  <a:rPr lang="zh-CN" altLang="en-US" sz="2000" i="1">
                                    <a:solidFill>
                                      <a:schemeClr val="accent5">
                                        <a:lumMod val="75000"/>
                                      </a:schemeClr>
                                    </a:solidFill>
                                    <a:latin typeface="Cambria Math" panose="02040503050406030204" pitchFamily="18" charset="0"/>
                                  </a:rPr>
                                  <m:t>𝜙</m:t>
                                </m:r>
                                <m:r>
                                  <a:rPr lang="zh-CN" altLang="en-US" sz="2000" i="1">
                                    <a:solidFill>
                                      <a:schemeClr val="accent5">
                                        <a:lumMod val="75000"/>
                                      </a:schemeClr>
                                    </a:solidFill>
                                    <a:latin typeface="Cambria Math" panose="02040503050406030204" pitchFamily="18" charset="0"/>
                                  </a:rPr>
                                  <m:t>𝑠𝑖𝑛</m:t>
                                </m:r>
                                <m:r>
                                  <a:rPr lang="zh-CN" altLang="en-US" sz="2000" i="1">
                                    <a:solidFill>
                                      <a:schemeClr val="accent5">
                                        <a:lumMod val="75000"/>
                                      </a:schemeClr>
                                    </a:solidFill>
                                    <a:latin typeface="Cambria Math" panose="02040503050406030204" pitchFamily="18" charset="0"/>
                                  </a:rPr>
                                  <m:t>𝜓</m:t>
                                </m:r>
                                <m:r>
                                  <a:rPr lang="zh-CN" altLang="en-US" sz="2000" i="0">
                                    <a:solidFill>
                                      <a:schemeClr val="accent5">
                                        <a:lumMod val="75000"/>
                                      </a:schemeClr>
                                    </a:solidFill>
                                    <a:latin typeface="Cambria Math" panose="02040503050406030204" pitchFamily="18" charset="0"/>
                                  </a:rPr>
                                  <m:t>−</m:t>
                                </m:r>
                                <m:r>
                                  <a:rPr lang="zh-CN" altLang="en-US" sz="2000" i="1">
                                    <a:solidFill>
                                      <a:schemeClr val="accent5">
                                        <a:lumMod val="75000"/>
                                      </a:schemeClr>
                                    </a:solidFill>
                                    <a:latin typeface="Cambria Math" panose="02040503050406030204" pitchFamily="18" charset="0"/>
                                  </a:rPr>
                                  <m:t>𝑠𝑖𝑛</m:t>
                                </m:r>
                                <m:r>
                                  <a:rPr lang="zh-CN" altLang="en-US" sz="2000" i="1">
                                    <a:solidFill>
                                      <a:schemeClr val="accent5">
                                        <a:lumMod val="75000"/>
                                      </a:schemeClr>
                                    </a:solidFill>
                                    <a:latin typeface="Cambria Math" panose="02040503050406030204" pitchFamily="18" charset="0"/>
                                  </a:rPr>
                                  <m:t>𝜙</m:t>
                                </m:r>
                                <m:r>
                                  <a:rPr lang="zh-CN" altLang="en-US" sz="2000" i="1">
                                    <a:solidFill>
                                      <a:schemeClr val="accent5">
                                        <a:lumMod val="75000"/>
                                      </a:schemeClr>
                                    </a:solidFill>
                                    <a:latin typeface="Cambria Math" panose="02040503050406030204" pitchFamily="18" charset="0"/>
                                  </a:rPr>
                                  <m:t>𝑐𝑜𝑠</m:t>
                                </m:r>
                                <m:r>
                                  <a:rPr lang="zh-CN" altLang="en-US" sz="2000" i="1">
                                    <a:solidFill>
                                      <a:schemeClr val="accent5">
                                        <a:lumMod val="75000"/>
                                      </a:schemeClr>
                                    </a:solidFill>
                                    <a:latin typeface="Cambria Math" panose="02040503050406030204" pitchFamily="18" charset="0"/>
                                  </a:rPr>
                                  <m:t>𝜓</m:t>
                                </m:r>
                              </m:e>
                            </m:mr>
                            <m:mr>
                              <m:e>
                                <m:r>
                                  <a:rPr lang="zh-CN" altLang="en-US" sz="2000" i="0">
                                    <a:solidFill>
                                      <a:schemeClr val="accent5">
                                        <a:lumMod val="75000"/>
                                      </a:schemeClr>
                                    </a:solidFill>
                                    <a:latin typeface="Cambria Math" panose="02040503050406030204" pitchFamily="18" charset="0"/>
                                  </a:rPr>
                                  <m:t>−</m:t>
                                </m:r>
                                <m:r>
                                  <a:rPr lang="zh-CN" altLang="en-US" sz="2000" i="1">
                                    <a:solidFill>
                                      <a:schemeClr val="accent5">
                                        <a:lumMod val="75000"/>
                                      </a:schemeClr>
                                    </a:solidFill>
                                    <a:latin typeface="Cambria Math" panose="02040503050406030204" pitchFamily="18" charset="0"/>
                                  </a:rPr>
                                  <m:t>𝑠𝑖𝑛</m:t>
                                </m:r>
                                <m:r>
                                  <a:rPr lang="zh-CN" altLang="en-US" sz="2000" i="1">
                                    <a:solidFill>
                                      <a:schemeClr val="accent5">
                                        <a:lumMod val="75000"/>
                                      </a:schemeClr>
                                    </a:solidFill>
                                    <a:latin typeface="Cambria Math" panose="02040503050406030204" pitchFamily="18" charset="0"/>
                                  </a:rPr>
                                  <m:t>𝜃</m:t>
                                </m:r>
                              </m:e>
                              <m:e>
                                <m:r>
                                  <a:rPr lang="zh-CN" altLang="en-US" sz="2000" i="1">
                                    <a:solidFill>
                                      <a:schemeClr val="accent5">
                                        <a:lumMod val="75000"/>
                                      </a:schemeClr>
                                    </a:solidFill>
                                    <a:latin typeface="Cambria Math" panose="02040503050406030204" pitchFamily="18" charset="0"/>
                                  </a:rPr>
                                  <m:t>𝑠𝑖𝑛</m:t>
                                </m:r>
                                <m:r>
                                  <a:rPr lang="zh-CN" altLang="en-US" sz="2000" i="1">
                                    <a:solidFill>
                                      <a:schemeClr val="accent5">
                                        <a:lumMod val="75000"/>
                                      </a:schemeClr>
                                    </a:solidFill>
                                    <a:latin typeface="Cambria Math" panose="02040503050406030204" pitchFamily="18" charset="0"/>
                                  </a:rPr>
                                  <m:t>𝜙</m:t>
                                </m:r>
                                <m:r>
                                  <a:rPr lang="zh-CN" altLang="en-US" sz="2000" i="1">
                                    <a:solidFill>
                                      <a:schemeClr val="accent5">
                                        <a:lumMod val="75000"/>
                                      </a:schemeClr>
                                    </a:solidFill>
                                    <a:latin typeface="Cambria Math" panose="02040503050406030204" pitchFamily="18" charset="0"/>
                                  </a:rPr>
                                  <m:t>𝑐𝑜𝑠</m:t>
                                </m:r>
                                <m:r>
                                  <a:rPr lang="zh-CN" altLang="en-US" sz="2000" i="1">
                                    <a:solidFill>
                                      <a:schemeClr val="accent5">
                                        <a:lumMod val="75000"/>
                                      </a:schemeClr>
                                    </a:solidFill>
                                    <a:latin typeface="Cambria Math" panose="02040503050406030204" pitchFamily="18" charset="0"/>
                                  </a:rPr>
                                  <m:t>𝜃</m:t>
                                </m:r>
                              </m:e>
                              <m:e>
                                <m:r>
                                  <a:rPr lang="zh-CN" altLang="en-US" sz="2000" i="1">
                                    <a:solidFill>
                                      <a:schemeClr val="accent5">
                                        <a:lumMod val="75000"/>
                                      </a:schemeClr>
                                    </a:solidFill>
                                    <a:latin typeface="Cambria Math" panose="02040503050406030204" pitchFamily="18" charset="0"/>
                                  </a:rPr>
                                  <m:t>𝑐𝑜𝑠</m:t>
                                </m:r>
                                <m:r>
                                  <a:rPr lang="zh-CN" altLang="en-US" sz="2000" i="1">
                                    <a:solidFill>
                                      <a:schemeClr val="accent5">
                                        <a:lumMod val="75000"/>
                                      </a:schemeClr>
                                    </a:solidFill>
                                    <a:latin typeface="Cambria Math" panose="02040503050406030204" pitchFamily="18" charset="0"/>
                                  </a:rPr>
                                  <m:t>𝜙</m:t>
                                </m:r>
                                <m:r>
                                  <a:rPr lang="zh-CN" altLang="en-US" sz="2000" i="1">
                                    <a:solidFill>
                                      <a:schemeClr val="accent5">
                                        <a:lumMod val="75000"/>
                                      </a:schemeClr>
                                    </a:solidFill>
                                    <a:latin typeface="Cambria Math" panose="02040503050406030204" pitchFamily="18" charset="0"/>
                                  </a:rPr>
                                  <m:t>𝑐𝑜𝑠</m:t>
                                </m:r>
                                <m:r>
                                  <a:rPr lang="zh-CN" altLang="en-US" sz="2000" i="1">
                                    <a:solidFill>
                                      <a:schemeClr val="accent5">
                                        <a:lumMod val="75000"/>
                                      </a:schemeClr>
                                    </a:solidFill>
                                    <a:latin typeface="Cambria Math" panose="02040503050406030204" pitchFamily="18" charset="0"/>
                                  </a:rPr>
                                  <m:t>𝜃</m:t>
                                </m:r>
                              </m:e>
                            </m:mr>
                          </m:m>
                        </m:e>
                      </m:d>
                    </m:oMath>
                  </m:oMathPara>
                </a14:m>
                <a:endParaRPr lang="zh-CN" altLang="en-US" sz="2000" dirty="0">
                  <a:solidFill>
                    <a:schemeClr val="accent5">
                      <a:lumMod val="75000"/>
                    </a:schemeClr>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1284161" y="5537072"/>
                <a:ext cx="9430595" cy="1070549"/>
              </a:xfrm>
              <a:prstGeom prst="rect">
                <a:avLst/>
              </a:prstGeom>
              <a:blipFill>
                <a:blip r:embed="rId7"/>
                <a:stretch>
                  <a:fillRect/>
                </a:stretch>
              </a:blipFill>
            </p:spPr>
            <p:txBody>
              <a:bodyPr/>
              <a:lstStyle/>
              <a:p>
                <a:r>
                  <a:rPr lang="zh-CN" altLang="en-US">
                    <a:noFill/>
                  </a:rPr>
                  <a:t> </a:t>
                </a:r>
              </a:p>
            </p:txBody>
          </p:sp>
        </mc:Fallback>
      </mc:AlternateContent>
      <p:sp>
        <p:nvSpPr>
          <p:cNvPr id="4" name="文本框 3"/>
          <p:cNvSpPr txBox="1"/>
          <p:nvPr/>
        </p:nvSpPr>
        <p:spPr>
          <a:xfrm>
            <a:off x="3122730" y="2940444"/>
            <a:ext cx="359864" cy="369332"/>
          </a:xfrm>
          <a:prstGeom prst="rect">
            <a:avLst/>
          </a:prstGeom>
          <a:noFill/>
        </p:spPr>
        <p:txBody>
          <a:bodyPr wrap="square" rtlCol="0">
            <a:spAutoFit/>
          </a:bodyPr>
          <a:lstStyle/>
          <a:p>
            <a:r>
              <a:rPr lang="zh-CN" altLang="en-US" dirty="0" smtClean="0">
                <a:solidFill>
                  <a:srgbClr val="C00000"/>
                </a:solidFill>
                <a:latin typeface="微软雅黑" panose="020B0503020204020204" pitchFamily="34" charset="-122"/>
                <a:ea typeface="微软雅黑" panose="020B0503020204020204" pitchFamily="34" charset="-122"/>
              </a:rPr>
              <a:t>北</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616826" y="3585042"/>
            <a:ext cx="359864" cy="369332"/>
          </a:xfrm>
          <a:prstGeom prst="rect">
            <a:avLst/>
          </a:prstGeom>
          <a:noFill/>
        </p:spPr>
        <p:txBody>
          <a:bodyPr wrap="squar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东</a:t>
            </a:r>
          </a:p>
        </p:txBody>
      </p:sp>
      <p:sp>
        <p:nvSpPr>
          <p:cNvPr id="22" name="文本框 21"/>
          <p:cNvSpPr txBox="1"/>
          <p:nvPr/>
        </p:nvSpPr>
        <p:spPr>
          <a:xfrm>
            <a:off x="6665435" y="1181114"/>
            <a:ext cx="359864" cy="369332"/>
          </a:xfrm>
          <a:prstGeom prst="rect">
            <a:avLst/>
          </a:prstGeom>
          <a:noFill/>
        </p:spPr>
        <p:txBody>
          <a:bodyPr wrap="squar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前</a:t>
            </a:r>
          </a:p>
        </p:txBody>
      </p:sp>
      <p:sp>
        <p:nvSpPr>
          <p:cNvPr id="23" name="文本框 22"/>
          <p:cNvSpPr txBox="1"/>
          <p:nvPr/>
        </p:nvSpPr>
        <p:spPr>
          <a:xfrm>
            <a:off x="4911334" y="2597214"/>
            <a:ext cx="359864" cy="369332"/>
          </a:xfrm>
          <a:prstGeom prst="rect">
            <a:avLst/>
          </a:prstGeom>
          <a:noFill/>
        </p:spPr>
        <p:txBody>
          <a:bodyPr wrap="squar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右</a:t>
            </a:r>
          </a:p>
        </p:txBody>
      </p:sp>
      <p:sp>
        <p:nvSpPr>
          <p:cNvPr id="24" name="文本框 23"/>
          <p:cNvSpPr txBox="1"/>
          <p:nvPr/>
        </p:nvSpPr>
        <p:spPr>
          <a:xfrm>
            <a:off x="5819527" y="2733356"/>
            <a:ext cx="359864" cy="369332"/>
          </a:xfrm>
          <a:prstGeom prst="rect">
            <a:avLst/>
          </a:prstGeom>
          <a:noFill/>
        </p:spPr>
        <p:txBody>
          <a:bodyPr wrap="square" rtlCol="0">
            <a:spAutoFit/>
          </a:bodyPr>
          <a:lstStyle/>
          <a:p>
            <a:r>
              <a:rPr lang="zh-CN" altLang="en-US" dirty="0">
                <a:solidFill>
                  <a:srgbClr val="C00000"/>
                </a:solidFill>
                <a:latin typeface="微软雅黑" panose="020B0503020204020204" pitchFamily="34" charset="-122"/>
                <a:ea typeface="微软雅黑" panose="020B0503020204020204" pitchFamily="34" charset="-122"/>
              </a:rPr>
              <a:t>下</a:t>
            </a:r>
          </a:p>
        </p:txBody>
      </p:sp>
    </p:spTree>
    <p:extLst>
      <p:ext uri="{BB962C8B-B14F-4D97-AF65-F5344CB8AC3E}">
        <p14:creationId xmlns:p14="http://schemas.microsoft.com/office/powerpoint/2010/main" val="1608732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25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25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5" grpId="0"/>
      <p:bldP spid="16" grpId="0"/>
      <p:bldP spid="17" grpId="0"/>
      <p:bldP spid="18" grpId="0"/>
      <p:bldP spid="21" grpId="0"/>
      <p:bldP spid="4" grpId="0"/>
      <p:bldP spid="19" grpId="0"/>
      <p:bldP spid="22" grpId="0"/>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79780" y="913170"/>
            <a:ext cx="10632440" cy="461665"/>
          </a:xfrm>
          <a:prstGeom prst="rect">
            <a:avLst/>
          </a:prstGeom>
          <a:noFill/>
        </p:spPr>
        <p:txBody>
          <a:bodyPr wrap="square" rtlCol="0">
            <a:spAutoFit/>
          </a:bodyPr>
          <a:lstStyle/>
          <a:p>
            <a:r>
              <a:rPr lang="zh-CN" altLang="en-US" sz="2400" dirty="0" smtClean="0">
                <a:solidFill>
                  <a:schemeClr val="accent5">
                    <a:lumMod val="50000"/>
                  </a:schemeClr>
                </a:solidFill>
                <a:latin typeface="微软雅黑" panose="020B0503020204020204" pitchFamily="34" charset="-122"/>
                <a:ea typeface="微软雅黑" panose="020B0503020204020204" pitchFamily="34" charset="-122"/>
              </a:rPr>
              <a:t>由于航行介质差异较大，所以分别建立飞潜器的空中运动模型和水中运动模型</a:t>
            </a:r>
            <a:endParaRPr lang="zh-CN" altLang="en-US" sz="2400"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3" name="矩形 2"/>
          <p:cNvSpPr/>
          <p:nvPr/>
        </p:nvSpPr>
        <p:spPr>
          <a:xfrm>
            <a:off x="0" y="0"/>
            <a:ext cx="12192000" cy="78232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576320" y="64212"/>
            <a:ext cx="6299200" cy="646331"/>
          </a:xfrm>
          <a:prstGeom prst="rect">
            <a:avLst/>
          </a:prstGeom>
          <a:noFill/>
        </p:spPr>
        <p:txBody>
          <a:bodyPr wrap="squar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飞潜</a:t>
            </a:r>
            <a:r>
              <a:rPr lang="zh-CN" altLang="en-US" sz="3600" dirty="0" smtClean="0">
                <a:solidFill>
                  <a:schemeClr val="bg1"/>
                </a:solidFill>
                <a:latin typeface="微软雅黑" panose="020B0503020204020204" pitchFamily="34" charset="-122"/>
                <a:ea typeface="微软雅黑" panose="020B0503020204020204" pitchFamily="34" charset="-122"/>
              </a:rPr>
              <a:t>器空中运动数学模型建立</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0" y="0"/>
            <a:ext cx="863600" cy="782320"/>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152400" y="-130850"/>
            <a:ext cx="558800" cy="923330"/>
          </a:xfrm>
          <a:prstGeom prst="rect">
            <a:avLst/>
          </a:prstGeom>
          <a:noFill/>
        </p:spPr>
        <p:txBody>
          <a:bodyPr wrap="square" rtlCol="0">
            <a:spAutoFit/>
          </a:bodyPr>
          <a:lstStyle/>
          <a:p>
            <a:r>
              <a:rPr lang="en-US" altLang="zh-CN" sz="5400" b="1" dirty="0">
                <a:solidFill>
                  <a:schemeClr val="bg1"/>
                </a:solidFill>
                <a:latin typeface="仿宋" panose="02010609060101010101" pitchFamily="49" charset="-122"/>
                <a:ea typeface="仿宋" panose="02010609060101010101" pitchFamily="49" charset="-122"/>
              </a:rPr>
              <a:t>2</a:t>
            </a:r>
            <a:endParaRPr lang="zh-CN" altLang="en-US" sz="5400" b="1" dirty="0">
              <a:solidFill>
                <a:schemeClr val="bg1"/>
              </a:solidFill>
              <a:latin typeface="仿宋" panose="02010609060101010101" pitchFamily="49" charset="-122"/>
              <a:ea typeface="仿宋" panose="02010609060101010101" pitchFamily="49" charset="-122"/>
            </a:endParaRPr>
          </a:p>
        </p:txBody>
      </p:sp>
      <p:sp>
        <p:nvSpPr>
          <p:cNvPr id="7" name="矩形 6"/>
          <p:cNvSpPr/>
          <p:nvPr/>
        </p:nvSpPr>
        <p:spPr>
          <a:xfrm>
            <a:off x="711200" y="1689949"/>
            <a:ext cx="4114800" cy="1200329"/>
          </a:xfrm>
          <a:prstGeom prst="rect">
            <a:avLst/>
          </a:prstGeom>
        </p:spPr>
        <p:txBody>
          <a:bodyPr wrap="square">
            <a:spAutoFit/>
          </a:bodyPr>
          <a:lstStyle/>
          <a:p>
            <a:pPr algn="just"/>
            <a:r>
              <a:rPr lang="zh-CN" altLang="zh-CN" sz="2400" dirty="0">
                <a:solidFill>
                  <a:schemeClr val="accent5">
                    <a:lumMod val="50000"/>
                  </a:schemeClr>
                </a:solidFill>
                <a:latin typeface="微软雅黑" panose="020B0503020204020204" pitchFamily="34" charset="-122"/>
                <a:ea typeface="微软雅黑" panose="020B0503020204020204" pitchFamily="34" charset="-122"/>
                <a:cs typeface="Times New Roman" panose="02020603050405020304" pitchFamily="18" charset="0"/>
              </a:rPr>
              <a:t>飞潜器空中由合外力及合外力矩引起的运动可以由牛顿—欧拉方程描述</a:t>
            </a:r>
            <a:endParaRPr lang="zh-CN" altLang="en-US" sz="2400" dirty="0">
              <a:solidFill>
                <a:schemeClr val="accent5">
                  <a:lumMod val="50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 name="矩形 9"/>
              <p:cNvSpPr/>
              <p:nvPr/>
            </p:nvSpPr>
            <p:spPr>
              <a:xfrm>
                <a:off x="5595037" y="2300761"/>
                <a:ext cx="6256713" cy="44062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000" i="1">
                              <a:latin typeface="Cambria Math" panose="02040503050406030204" pitchFamily="18" charset="0"/>
                            </a:rPr>
                          </m:ctrlPr>
                        </m:dPr>
                        <m:e>
                          <m:eqArr>
                            <m:eqArrPr>
                              <m:ctrlPr>
                                <a:rPr lang="zh-CN" altLang="en-US" sz="2000" i="1">
                                  <a:latin typeface="Cambria Math" panose="02040503050406030204" pitchFamily="18" charset="0"/>
                                </a:rPr>
                              </m:ctrlPr>
                            </m:eqArrPr>
                            <m:e>
                              <m:r>
                                <a:rPr lang="zh-CN" altLang="en-US" sz="2000">
                                  <a:latin typeface="Cambria Math" panose="02040503050406030204" pitchFamily="18" charset="0"/>
                                </a:rPr>
                                <m:t>&amp;</m:t>
                              </m:r>
                              <m:d>
                                <m:dPr>
                                  <m:begChr m:val=""/>
                                  <m:ctrlPr>
                                    <a:rPr lang="zh-CN" altLang="en-US" sz="2000" i="1">
                                      <a:latin typeface="Cambria Math" panose="02040503050406030204" pitchFamily="18" charset="0"/>
                                    </a:rPr>
                                  </m:ctrlPr>
                                </m:d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𝑥</m:t>
                                      </m:r>
                                    </m:e>
                                  </m:acc>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𝑈</m:t>
                                          </m:r>
                                        </m:e>
                                        <m:sub>
                                          <m:r>
                                            <a:rPr lang="zh-CN" altLang="en-US" sz="2000" i="0">
                                              <a:latin typeface="Cambria Math" panose="02040503050406030204" pitchFamily="18" charset="0"/>
                                            </a:rPr>
                                            <m:t>1</m:t>
                                          </m:r>
                                        </m:sub>
                                      </m:sSub>
                                    </m:num>
                                    <m:den>
                                      <m:r>
                                        <a:rPr lang="zh-CN" altLang="en-US" sz="2000" i="1">
                                          <a:latin typeface="Cambria Math" panose="02040503050406030204" pitchFamily="18" charset="0"/>
                                        </a:rPr>
                                        <m:t>𝑚</m:t>
                                      </m:r>
                                    </m:den>
                                  </m:f>
                                  <m:r>
                                    <a:rPr lang="zh-CN" altLang="en-US" sz="2000" i="0">
                                      <a:latin typeface="Cambria Math" panose="02040503050406030204" pitchFamily="18" charset="0"/>
                                    </a:rPr>
                                    <m:t>(</m:t>
                                  </m:r>
                                  <m:r>
                                    <a:rPr lang="zh-CN" altLang="en-US" sz="2000" i="1">
                                      <a:latin typeface="Cambria Math" panose="02040503050406030204" pitchFamily="18" charset="0"/>
                                    </a:rPr>
                                    <m:t>𝑐𝑜𝑠</m:t>
                                  </m:r>
                                  <m:r>
                                    <a:rPr lang="zh-CN" altLang="en-US" sz="2000" i="1">
                                      <a:latin typeface="Cambria Math" panose="02040503050406030204" pitchFamily="18" charset="0"/>
                                    </a:rPr>
                                    <m:t>𝜓</m:t>
                                  </m:r>
                                  <m:r>
                                    <a:rPr lang="zh-CN" altLang="en-US" sz="2000" i="1">
                                      <a:latin typeface="Cambria Math" panose="02040503050406030204" pitchFamily="18" charset="0"/>
                                    </a:rPr>
                                    <m:t>𝑠𝑖𝑛</m:t>
                                  </m:r>
                                  <m:r>
                                    <a:rPr lang="zh-CN" altLang="en-US" sz="2000" i="1">
                                      <a:latin typeface="Cambria Math" panose="02040503050406030204" pitchFamily="18" charset="0"/>
                                    </a:rPr>
                                    <m:t>𝜃</m:t>
                                  </m:r>
                                  <m:r>
                                    <a:rPr lang="zh-CN" altLang="en-US" sz="2000" i="1">
                                      <a:latin typeface="Cambria Math" panose="02040503050406030204" pitchFamily="18" charset="0"/>
                                    </a:rPr>
                                    <m:t>𝑐𝑜𝑠</m:t>
                                  </m:r>
                                  <m:r>
                                    <a:rPr lang="zh-CN" altLang="en-US" sz="2000" i="1">
                                      <a:latin typeface="Cambria Math" panose="02040503050406030204" pitchFamily="18" charset="0"/>
                                    </a:rPr>
                                    <m:t>𝜙</m:t>
                                  </m:r>
                                  <m:r>
                                    <a:rPr lang="zh-CN" altLang="en-US" sz="2000" i="0">
                                      <a:latin typeface="Cambria Math" panose="02040503050406030204" pitchFamily="18" charset="0"/>
                                    </a:rPr>
                                    <m:t>+</m:t>
                                  </m:r>
                                  <m:r>
                                    <a:rPr lang="zh-CN" altLang="en-US" sz="2000" i="1">
                                      <a:latin typeface="Cambria Math" panose="02040503050406030204" pitchFamily="18" charset="0"/>
                                    </a:rPr>
                                    <m:t>𝑠𝑖𝑛</m:t>
                                  </m:r>
                                  <m:r>
                                    <a:rPr lang="zh-CN" altLang="en-US" sz="2000" i="1">
                                      <a:latin typeface="Cambria Math" panose="02040503050406030204" pitchFamily="18" charset="0"/>
                                    </a:rPr>
                                    <m:t>𝜓</m:t>
                                  </m:r>
                                  <m:r>
                                    <a:rPr lang="zh-CN" altLang="en-US" sz="2000" i="1">
                                      <a:latin typeface="Cambria Math" panose="02040503050406030204" pitchFamily="18" charset="0"/>
                                    </a:rPr>
                                    <m:t>𝑠𝑖𝑛</m:t>
                                  </m:r>
                                  <m:r>
                                    <a:rPr lang="zh-CN" altLang="en-US" sz="2000" i="1">
                                      <a:latin typeface="Cambria Math" panose="02040503050406030204" pitchFamily="18" charset="0"/>
                                    </a:rPr>
                                    <m:t>𝜙</m:t>
                                  </m:r>
                                </m:e>
                              </m:d>
                            </m:e>
                            <m:e>
                              <m:r>
                                <a:rPr lang="zh-CN" altLang="en-US" sz="2000" i="0">
                                  <a:latin typeface="Cambria Math" panose="02040503050406030204" pitchFamily="18" charset="0"/>
                                </a:rPr>
                                <m:t>&amp;</m:t>
                              </m:r>
                              <m:d>
                                <m:dPr>
                                  <m:begChr m:val=""/>
                                  <m:ctrlPr>
                                    <a:rPr lang="zh-CN" altLang="en-US" sz="2000" i="1">
                                      <a:latin typeface="Cambria Math" panose="02040503050406030204" pitchFamily="18" charset="0"/>
                                    </a:rPr>
                                  </m:ctrlPr>
                                </m:dPr>
                                <m:e>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𝑦</m:t>
                                      </m:r>
                                    </m:e>
                                  </m:acc>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𝑈</m:t>
                                          </m:r>
                                        </m:e>
                                        <m:sub>
                                          <m:r>
                                            <a:rPr lang="zh-CN" altLang="en-US" sz="2000" i="0">
                                              <a:latin typeface="Cambria Math" panose="02040503050406030204" pitchFamily="18" charset="0"/>
                                            </a:rPr>
                                            <m:t>1</m:t>
                                          </m:r>
                                        </m:sub>
                                      </m:sSub>
                                    </m:num>
                                    <m:den>
                                      <m:r>
                                        <a:rPr lang="zh-CN" altLang="en-US" sz="2000" i="1">
                                          <a:latin typeface="Cambria Math" panose="02040503050406030204" pitchFamily="18" charset="0"/>
                                        </a:rPr>
                                        <m:t>𝑚</m:t>
                                      </m:r>
                                    </m:den>
                                  </m:f>
                                  <m:r>
                                    <a:rPr lang="zh-CN" altLang="en-US" sz="2000" i="0">
                                      <a:latin typeface="Cambria Math" panose="02040503050406030204" pitchFamily="18" charset="0"/>
                                    </a:rPr>
                                    <m:t>(</m:t>
                                  </m:r>
                                  <m:r>
                                    <a:rPr lang="zh-CN" altLang="en-US" sz="2000" i="1">
                                      <a:latin typeface="Cambria Math" panose="02040503050406030204" pitchFamily="18" charset="0"/>
                                    </a:rPr>
                                    <m:t>𝑠𝑖𝑛</m:t>
                                  </m:r>
                                  <m:r>
                                    <a:rPr lang="zh-CN" altLang="en-US" sz="2000" i="1">
                                      <a:latin typeface="Cambria Math" panose="02040503050406030204" pitchFamily="18" charset="0"/>
                                    </a:rPr>
                                    <m:t>𝜓</m:t>
                                  </m:r>
                                  <m:r>
                                    <a:rPr lang="zh-CN" altLang="en-US" sz="2000" i="1">
                                      <a:latin typeface="Cambria Math" panose="02040503050406030204" pitchFamily="18" charset="0"/>
                                    </a:rPr>
                                    <m:t>𝑠𝑖𝑛</m:t>
                                  </m:r>
                                  <m:r>
                                    <a:rPr lang="zh-CN" altLang="en-US" sz="2000" i="1">
                                      <a:latin typeface="Cambria Math" panose="02040503050406030204" pitchFamily="18" charset="0"/>
                                    </a:rPr>
                                    <m:t>𝜃</m:t>
                                  </m:r>
                                  <m:r>
                                    <a:rPr lang="zh-CN" altLang="en-US" sz="2000" i="1">
                                      <a:latin typeface="Cambria Math" panose="02040503050406030204" pitchFamily="18" charset="0"/>
                                    </a:rPr>
                                    <m:t>𝑐𝑜𝑠</m:t>
                                  </m:r>
                                  <m:r>
                                    <a:rPr lang="zh-CN" altLang="en-US" sz="2000" i="1">
                                      <a:latin typeface="Cambria Math" panose="02040503050406030204" pitchFamily="18" charset="0"/>
                                    </a:rPr>
                                    <m:t>𝜙</m:t>
                                  </m:r>
                                  <m:r>
                                    <a:rPr lang="zh-CN" altLang="en-US" sz="2000" i="0">
                                      <a:latin typeface="Cambria Math" panose="02040503050406030204" pitchFamily="18" charset="0"/>
                                    </a:rPr>
                                    <m:t>−</m:t>
                                  </m:r>
                                  <m:r>
                                    <a:rPr lang="zh-CN" altLang="en-US" sz="2000" i="1">
                                      <a:latin typeface="Cambria Math" panose="02040503050406030204" pitchFamily="18" charset="0"/>
                                    </a:rPr>
                                    <m:t>𝑐𝑜𝑠</m:t>
                                  </m:r>
                                  <m:r>
                                    <a:rPr lang="zh-CN" altLang="en-US" sz="2000" i="1">
                                      <a:latin typeface="Cambria Math" panose="02040503050406030204" pitchFamily="18" charset="0"/>
                                    </a:rPr>
                                    <m:t>𝜓</m:t>
                                  </m:r>
                                  <m:r>
                                    <a:rPr lang="zh-CN" altLang="en-US" sz="2000" i="1">
                                      <a:latin typeface="Cambria Math" panose="02040503050406030204" pitchFamily="18" charset="0"/>
                                    </a:rPr>
                                    <m:t>𝑠𝑖𝑛</m:t>
                                  </m:r>
                                  <m:r>
                                    <a:rPr lang="zh-CN" altLang="en-US" sz="2000" i="1">
                                      <a:latin typeface="Cambria Math" panose="02040503050406030204" pitchFamily="18" charset="0"/>
                                    </a:rPr>
                                    <m:t>𝜙</m:t>
                                  </m:r>
                                </m:e>
                              </m:d>
                            </m:e>
                            <m:e>
                              <m:r>
                                <a:rPr lang="zh-CN" altLang="en-US" sz="2000" i="0">
                                  <a:latin typeface="Cambria Math" panose="02040503050406030204" pitchFamily="18" charset="0"/>
                                </a:rPr>
                                <m:t>&amp;</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𝑧</m:t>
                                  </m:r>
                                </m:e>
                              </m:acc>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𝑈</m:t>
                                      </m:r>
                                    </m:e>
                                    <m:sub>
                                      <m:r>
                                        <a:rPr lang="zh-CN" altLang="en-US" sz="2000" i="0">
                                          <a:latin typeface="Cambria Math" panose="02040503050406030204" pitchFamily="18" charset="0"/>
                                        </a:rPr>
                                        <m:t>1</m:t>
                                      </m:r>
                                    </m:sub>
                                  </m:sSub>
                                </m:num>
                                <m:den>
                                  <m:r>
                                    <a:rPr lang="zh-CN" altLang="en-US" sz="2000" i="1">
                                      <a:latin typeface="Cambria Math" panose="02040503050406030204" pitchFamily="18" charset="0"/>
                                    </a:rPr>
                                    <m:t>𝑚</m:t>
                                  </m:r>
                                </m:den>
                              </m:f>
                              <m:r>
                                <a:rPr lang="zh-CN" altLang="en-US" sz="2000" i="1">
                                  <a:latin typeface="Cambria Math" panose="02040503050406030204" pitchFamily="18" charset="0"/>
                                </a:rPr>
                                <m:t>𝑐𝑜𝑠</m:t>
                              </m:r>
                              <m:r>
                                <a:rPr lang="zh-CN" altLang="en-US" sz="2000" i="1">
                                  <a:latin typeface="Cambria Math" panose="02040503050406030204" pitchFamily="18" charset="0"/>
                                </a:rPr>
                                <m:t>𝜃</m:t>
                              </m:r>
                              <m:r>
                                <a:rPr lang="zh-CN" altLang="en-US" sz="2000" i="1">
                                  <a:latin typeface="Cambria Math" panose="02040503050406030204" pitchFamily="18" charset="0"/>
                                </a:rPr>
                                <m:t>𝑐𝑜𝑠</m:t>
                              </m:r>
                              <m:r>
                                <a:rPr lang="zh-CN" altLang="en-US" sz="2000" i="1">
                                  <a:latin typeface="Cambria Math" panose="02040503050406030204" pitchFamily="18" charset="0"/>
                                </a:rPr>
                                <m:t>𝜑</m:t>
                              </m:r>
                              <m:r>
                                <a:rPr lang="zh-CN" altLang="en-US" sz="2000" i="0">
                                  <a:latin typeface="Cambria Math" panose="02040503050406030204" pitchFamily="18" charset="0"/>
                                </a:rPr>
                                <m:t>+</m:t>
                              </m:r>
                              <m:r>
                                <a:rPr lang="zh-CN" altLang="en-US" sz="2000" i="1">
                                  <a:latin typeface="Cambria Math" panose="02040503050406030204" pitchFamily="18" charset="0"/>
                                </a:rPr>
                                <m:t>𝑔</m:t>
                              </m:r>
                            </m:e>
                            <m:e>
                              <m:r>
                                <a:rPr lang="zh-CN" altLang="en-US" sz="2000" i="0">
                                  <a:latin typeface="Cambria Math" panose="02040503050406030204" pitchFamily="18" charset="0"/>
                                </a:rPr>
                                <m:t>&amp;</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𝜙</m:t>
                                  </m:r>
                                </m:e>
                              </m:acc>
                              <m:r>
                                <a:rPr lang="zh-CN" altLang="en-US" sz="2000" i="0">
                                  <a:latin typeface="Cambria Math" panose="02040503050406030204" pitchFamily="18" charset="0"/>
                                </a:rPr>
                                <m:t>=</m:t>
                              </m:r>
                              <m:f>
                                <m:fPr>
                                  <m:ctrlPr>
                                    <a:rPr lang="zh-CN" altLang="en-US" sz="2000" i="1" smtClean="0">
                                      <a:solidFill>
                                        <a:schemeClr val="accent5">
                                          <a:lumMod val="75000"/>
                                        </a:schemeClr>
                                      </a:solidFill>
                                      <a:latin typeface="Cambria Math" panose="02040503050406030204" pitchFamily="18" charset="0"/>
                                    </a:rPr>
                                  </m:ctrlPr>
                                </m:fPr>
                                <m:num>
                                  <m:rad>
                                    <m:radPr>
                                      <m:degHide m:val="on"/>
                                      <m:ctrlPr>
                                        <a:rPr lang="zh-CN" altLang="en-US" sz="2000" i="1">
                                          <a:solidFill>
                                            <a:schemeClr val="accent5">
                                              <a:lumMod val="75000"/>
                                            </a:schemeClr>
                                          </a:solidFill>
                                          <a:latin typeface="Cambria Math" panose="02040503050406030204" pitchFamily="18" charset="0"/>
                                        </a:rPr>
                                      </m:ctrlPr>
                                    </m:radPr>
                                    <m:deg/>
                                    <m:e>
                                      <m:r>
                                        <a:rPr lang="zh-CN" altLang="en-US" sz="2000" i="0">
                                          <a:solidFill>
                                            <a:schemeClr val="accent5">
                                              <a:lumMod val="75000"/>
                                            </a:schemeClr>
                                          </a:solidFill>
                                          <a:latin typeface="Cambria Math" panose="02040503050406030204" pitchFamily="18" charset="0"/>
                                        </a:rPr>
                                        <m:t>2</m:t>
                                      </m:r>
                                    </m:e>
                                  </m:rad>
                                  <m:r>
                                    <a:rPr lang="zh-CN" altLang="en-US" sz="2000" i="1">
                                      <a:solidFill>
                                        <a:schemeClr val="accent5">
                                          <a:lumMod val="75000"/>
                                        </a:schemeClr>
                                      </a:solidFill>
                                      <a:latin typeface="Cambria Math" panose="02040503050406030204" pitchFamily="18" charset="0"/>
                                    </a:rPr>
                                    <m:t>𝐿</m:t>
                                  </m:r>
                                </m:num>
                                <m:den>
                                  <m:r>
                                    <a:rPr lang="zh-CN" altLang="en-US" sz="2000" i="0">
                                      <a:solidFill>
                                        <a:schemeClr val="accent5">
                                          <a:lumMod val="75000"/>
                                        </a:schemeClr>
                                      </a:solidFill>
                                      <a:latin typeface="Cambria Math" panose="02040503050406030204" pitchFamily="18" charset="0"/>
                                    </a:rPr>
                                    <m:t>2</m:t>
                                  </m:r>
                                  <m:sSub>
                                    <m:sSubPr>
                                      <m:ctrlPr>
                                        <a:rPr lang="zh-CN" altLang="en-US" sz="2000" i="1">
                                          <a:solidFill>
                                            <a:schemeClr val="accent5">
                                              <a:lumMod val="75000"/>
                                            </a:schemeClr>
                                          </a:solidFill>
                                          <a:latin typeface="Cambria Math" panose="02040503050406030204" pitchFamily="18" charset="0"/>
                                        </a:rPr>
                                      </m:ctrlPr>
                                    </m:sSubPr>
                                    <m:e>
                                      <m:r>
                                        <a:rPr lang="zh-CN" altLang="en-US" sz="2000" i="1">
                                          <a:solidFill>
                                            <a:schemeClr val="accent5">
                                              <a:lumMod val="75000"/>
                                            </a:schemeClr>
                                          </a:solidFill>
                                          <a:latin typeface="Cambria Math" panose="02040503050406030204" pitchFamily="18" charset="0"/>
                                        </a:rPr>
                                        <m:t>𝐽</m:t>
                                      </m:r>
                                    </m:e>
                                    <m:sub>
                                      <m:r>
                                        <a:rPr lang="zh-CN" altLang="en-US" sz="2000" i="1">
                                          <a:solidFill>
                                            <a:schemeClr val="accent5">
                                              <a:lumMod val="75000"/>
                                            </a:schemeClr>
                                          </a:solidFill>
                                          <a:latin typeface="Cambria Math" panose="02040503050406030204" pitchFamily="18" charset="0"/>
                                        </a:rPr>
                                        <m:t>𝑥𝑥</m:t>
                                      </m:r>
                                    </m:sub>
                                  </m:sSub>
                                </m:den>
                              </m:f>
                              <m:sSub>
                                <m:sSubPr>
                                  <m:ctrlPr>
                                    <a:rPr lang="zh-CN" altLang="en-US" sz="2000" i="1">
                                      <a:solidFill>
                                        <a:schemeClr val="accent5">
                                          <a:lumMod val="75000"/>
                                        </a:schemeClr>
                                      </a:solidFill>
                                      <a:latin typeface="Cambria Math" panose="02040503050406030204" pitchFamily="18" charset="0"/>
                                    </a:rPr>
                                  </m:ctrlPr>
                                </m:sSubPr>
                                <m:e>
                                  <m:r>
                                    <a:rPr lang="zh-CN" altLang="en-US" sz="2000" i="1">
                                      <a:solidFill>
                                        <a:schemeClr val="accent5">
                                          <a:lumMod val="75000"/>
                                        </a:schemeClr>
                                      </a:solidFill>
                                      <a:latin typeface="Cambria Math" panose="02040503050406030204" pitchFamily="18" charset="0"/>
                                    </a:rPr>
                                    <m:t>𝑈</m:t>
                                  </m:r>
                                </m:e>
                                <m:sub>
                                  <m:r>
                                    <a:rPr lang="zh-CN" altLang="en-US" sz="2000" i="0">
                                      <a:solidFill>
                                        <a:schemeClr val="accent5">
                                          <a:lumMod val="75000"/>
                                        </a:schemeClr>
                                      </a:solidFill>
                                      <a:latin typeface="Cambria Math" panose="02040503050406030204" pitchFamily="18" charset="0"/>
                                    </a:rPr>
                                    <m:t>2</m:t>
                                  </m:r>
                                </m:sub>
                              </m:sSub>
                              <m:r>
                                <a:rPr lang="zh-CN" altLang="en-US" sz="2000" i="0">
                                  <a:latin typeface="Cambria Math" panose="02040503050406030204" pitchFamily="18" charset="0"/>
                                </a:rPr>
                                <m:t>−</m:t>
                              </m:r>
                              <m:f>
                                <m:fPr>
                                  <m:ctrlPr>
                                    <a:rPr lang="zh-CN" altLang="en-US" sz="2000" i="1" smtClean="0">
                                      <a:solidFill>
                                        <a:schemeClr val="accent6">
                                          <a:lumMod val="50000"/>
                                        </a:schemeClr>
                                      </a:solidFill>
                                      <a:latin typeface="Cambria Math" panose="02040503050406030204" pitchFamily="18" charset="0"/>
                                    </a:rPr>
                                  </m:ctrlPr>
                                </m:fPr>
                                <m:num>
                                  <m:sSub>
                                    <m:sSubPr>
                                      <m:ctrlPr>
                                        <a:rPr lang="zh-CN" altLang="en-US" sz="2000" i="1">
                                          <a:solidFill>
                                            <a:schemeClr val="accent6">
                                              <a:lumMod val="50000"/>
                                            </a:schemeClr>
                                          </a:solidFill>
                                          <a:latin typeface="Cambria Math" panose="02040503050406030204" pitchFamily="18" charset="0"/>
                                        </a:rPr>
                                      </m:ctrlPr>
                                    </m:sSubPr>
                                    <m:e>
                                      <m:r>
                                        <a:rPr lang="zh-CN" altLang="en-US" sz="2000" i="1">
                                          <a:solidFill>
                                            <a:schemeClr val="accent6">
                                              <a:lumMod val="50000"/>
                                            </a:schemeClr>
                                          </a:solidFill>
                                          <a:latin typeface="Cambria Math" panose="02040503050406030204" pitchFamily="18" charset="0"/>
                                        </a:rPr>
                                        <m:t>𝐽</m:t>
                                      </m:r>
                                    </m:e>
                                    <m:sub>
                                      <m:r>
                                        <a:rPr lang="zh-CN" altLang="en-US" sz="2000" i="1">
                                          <a:solidFill>
                                            <a:schemeClr val="accent6">
                                              <a:lumMod val="50000"/>
                                            </a:schemeClr>
                                          </a:solidFill>
                                          <a:latin typeface="Cambria Math" panose="02040503050406030204" pitchFamily="18" charset="0"/>
                                        </a:rPr>
                                        <m:t>𝑟</m:t>
                                      </m:r>
                                    </m:sub>
                                  </m:sSub>
                                  <m:acc>
                                    <m:accPr>
                                      <m:chr m:val="̇"/>
                                      <m:ctrlPr>
                                        <a:rPr lang="zh-CN" altLang="en-US" sz="2000" i="1">
                                          <a:solidFill>
                                            <a:schemeClr val="accent6">
                                              <a:lumMod val="50000"/>
                                            </a:schemeClr>
                                          </a:solidFill>
                                          <a:latin typeface="Cambria Math" panose="02040503050406030204" pitchFamily="18" charset="0"/>
                                        </a:rPr>
                                      </m:ctrlPr>
                                    </m:accPr>
                                    <m:e>
                                      <m:r>
                                        <a:rPr lang="zh-CN" altLang="en-US" sz="2000" i="1">
                                          <a:solidFill>
                                            <a:schemeClr val="accent6">
                                              <a:lumMod val="50000"/>
                                            </a:schemeClr>
                                          </a:solidFill>
                                          <a:latin typeface="Cambria Math" panose="02040503050406030204" pitchFamily="18" charset="0"/>
                                        </a:rPr>
                                        <m:t>𝜃</m:t>
                                      </m:r>
                                    </m:e>
                                  </m:acc>
                                </m:num>
                                <m:den>
                                  <m:sSub>
                                    <m:sSubPr>
                                      <m:ctrlPr>
                                        <a:rPr lang="zh-CN" altLang="en-US" sz="2000" i="1">
                                          <a:solidFill>
                                            <a:schemeClr val="accent6">
                                              <a:lumMod val="50000"/>
                                            </a:schemeClr>
                                          </a:solidFill>
                                          <a:latin typeface="Cambria Math" panose="02040503050406030204" pitchFamily="18" charset="0"/>
                                        </a:rPr>
                                      </m:ctrlPr>
                                    </m:sSubPr>
                                    <m:e>
                                      <m:r>
                                        <a:rPr lang="zh-CN" altLang="en-US" sz="2000" i="1">
                                          <a:solidFill>
                                            <a:schemeClr val="accent6">
                                              <a:lumMod val="50000"/>
                                            </a:schemeClr>
                                          </a:solidFill>
                                          <a:latin typeface="Cambria Math" panose="02040503050406030204" pitchFamily="18" charset="0"/>
                                        </a:rPr>
                                        <m:t>𝐽</m:t>
                                      </m:r>
                                    </m:e>
                                    <m:sub>
                                      <m:r>
                                        <a:rPr lang="zh-CN" altLang="en-US" sz="2000" i="1">
                                          <a:solidFill>
                                            <a:schemeClr val="accent6">
                                              <a:lumMod val="50000"/>
                                            </a:schemeClr>
                                          </a:solidFill>
                                          <a:latin typeface="Cambria Math" panose="02040503050406030204" pitchFamily="18" charset="0"/>
                                        </a:rPr>
                                        <m:t>𝑥𝑥</m:t>
                                      </m:r>
                                    </m:sub>
                                  </m:sSub>
                                </m:den>
                              </m:f>
                              <m:d>
                                <m:dPr>
                                  <m:ctrlPr>
                                    <a:rPr lang="zh-CN" altLang="en-US" sz="2000" i="1">
                                      <a:solidFill>
                                        <a:schemeClr val="accent6">
                                          <a:lumMod val="50000"/>
                                        </a:schemeClr>
                                      </a:solidFill>
                                      <a:latin typeface="Cambria Math" panose="02040503050406030204" pitchFamily="18" charset="0"/>
                                    </a:rPr>
                                  </m:ctrlPr>
                                </m:dPr>
                                <m:e>
                                  <m:sSub>
                                    <m:sSubPr>
                                      <m:ctrlPr>
                                        <a:rPr lang="zh-CN" altLang="en-US" sz="2000" i="1">
                                          <a:solidFill>
                                            <a:schemeClr val="accent6">
                                              <a:lumMod val="50000"/>
                                            </a:schemeClr>
                                          </a:solidFill>
                                          <a:latin typeface="Cambria Math" panose="02040503050406030204" pitchFamily="18" charset="0"/>
                                        </a:rPr>
                                      </m:ctrlPr>
                                    </m:sSubPr>
                                    <m:e>
                                      <m:r>
                                        <a:rPr lang="zh-CN" altLang="en-US" sz="2000" i="1">
                                          <a:solidFill>
                                            <a:schemeClr val="accent6">
                                              <a:lumMod val="50000"/>
                                            </a:schemeClr>
                                          </a:solidFill>
                                          <a:latin typeface="Cambria Math" panose="02040503050406030204" pitchFamily="18" charset="0"/>
                                        </a:rPr>
                                        <m:t>𝛺</m:t>
                                      </m:r>
                                    </m:e>
                                    <m:sub>
                                      <m:r>
                                        <a:rPr lang="zh-CN" altLang="en-US" sz="2000" i="0">
                                          <a:solidFill>
                                            <a:schemeClr val="accent6">
                                              <a:lumMod val="50000"/>
                                            </a:schemeClr>
                                          </a:solidFill>
                                          <a:latin typeface="Cambria Math" panose="02040503050406030204" pitchFamily="18" charset="0"/>
                                        </a:rPr>
                                        <m:t>1</m:t>
                                      </m:r>
                                    </m:sub>
                                  </m:sSub>
                                  <m:sSub>
                                    <m:sSubPr>
                                      <m:ctrlPr>
                                        <a:rPr lang="zh-CN" altLang="en-US" sz="2000" i="1">
                                          <a:solidFill>
                                            <a:schemeClr val="accent6">
                                              <a:lumMod val="50000"/>
                                            </a:schemeClr>
                                          </a:solidFill>
                                          <a:latin typeface="Cambria Math" panose="02040503050406030204" pitchFamily="18" charset="0"/>
                                        </a:rPr>
                                      </m:ctrlPr>
                                    </m:sSubPr>
                                    <m:e>
                                      <m:r>
                                        <a:rPr lang="zh-CN" altLang="en-US" sz="2000" i="0">
                                          <a:solidFill>
                                            <a:schemeClr val="accent6">
                                              <a:lumMod val="50000"/>
                                            </a:schemeClr>
                                          </a:solidFill>
                                          <a:latin typeface="Cambria Math" panose="02040503050406030204" pitchFamily="18" charset="0"/>
                                        </a:rPr>
                                        <m:t>−</m:t>
                                      </m:r>
                                      <m:r>
                                        <a:rPr lang="zh-CN" altLang="en-US" sz="2000" i="1">
                                          <a:solidFill>
                                            <a:schemeClr val="accent6">
                                              <a:lumMod val="50000"/>
                                            </a:schemeClr>
                                          </a:solidFill>
                                          <a:latin typeface="Cambria Math" panose="02040503050406030204" pitchFamily="18" charset="0"/>
                                        </a:rPr>
                                        <m:t>𝛺</m:t>
                                      </m:r>
                                    </m:e>
                                    <m:sub>
                                      <m:r>
                                        <a:rPr lang="zh-CN" altLang="en-US" sz="2000" i="0">
                                          <a:solidFill>
                                            <a:schemeClr val="accent6">
                                              <a:lumMod val="50000"/>
                                            </a:schemeClr>
                                          </a:solidFill>
                                          <a:latin typeface="Cambria Math" panose="02040503050406030204" pitchFamily="18" charset="0"/>
                                        </a:rPr>
                                        <m:t>2</m:t>
                                      </m:r>
                                    </m:sub>
                                  </m:sSub>
                                  <m:r>
                                    <a:rPr lang="zh-CN" altLang="en-US" sz="2000" i="0">
                                      <a:solidFill>
                                        <a:schemeClr val="accent6">
                                          <a:lumMod val="50000"/>
                                        </a:schemeClr>
                                      </a:solidFill>
                                      <a:latin typeface="Cambria Math" panose="02040503050406030204" pitchFamily="18" charset="0"/>
                                    </a:rPr>
                                    <m:t>+</m:t>
                                  </m:r>
                                  <m:sSub>
                                    <m:sSubPr>
                                      <m:ctrlPr>
                                        <a:rPr lang="zh-CN" altLang="en-US" sz="2000" i="1">
                                          <a:solidFill>
                                            <a:schemeClr val="accent6">
                                              <a:lumMod val="50000"/>
                                            </a:schemeClr>
                                          </a:solidFill>
                                          <a:latin typeface="Cambria Math" panose="02040503050406030204" pitchFamily="18" charset="0"/>
                                        </a:rPr>
                                      </m:ctrlPr>
                                    </m:sSubPr>
                                    <m:e>
                                      <m:r>
                                        <a:rPr lang="zh-CN" altLang="en-US" sz="2000" i="1">
                                          <a:solidFill>
                                            <a:schemeClr val="accent6">
                                              <a:lumMod val="50000"/>
                                            </a:schemeClr>
                                          </a:solidFill>
                                          <a:latin typeface="Cambria Math" panose="02040503050406030204" pitchFamily="18" charset="0"/>
                                        </a:rPr>
                                        <m:t>𝛺</m:t>
                                      </m:r>
                                    </m:e>
                                    <m:sub>
                                      <m:r>
                                        <a:rPr lang="zh-CN" altLang="en-US" sz="2000" i="0">
                                          <a:solidFill>
                                            <a:schemeClr val="accent6">
                                              <a:lumMod val="50000"/>
                                            </a:schemeClr>
                                          </a:solidFill>
                                          <a:latin typeface="Cambria Math" panose="02040503050406030204" pitchFamily="18" charset="0"/>
                                        </a:rPr>
                                        <m:t>3</m:t>
                                      </m:r>
                                    </m:sub>
                                  </m:sSub>
                                  <m:r>
                                    <a:rPr lang="zh-CN" altLang="en-US" sz="2000" i="0">
                                      <a:solidFill>
                                        <a:schemeClr val="accent6">
                                          <a:lumMod val="50000"/>
                                        </a:schemeClr>
                                      </a:solidFill>
                                      <a:latin typeface="Cambria Math" panose="02040503050406030204" pitchFamily="18" charset="0"/>
                                    </a:rPr>
                                    <m:t>−</m:t>
                                  </m:r>
                                  <m:sSub>
                                    <m:sSubPr>
                                      <m:ctrlPr>
                                        <a:rPr lang="zh-CN" altLang="en-US" sz="2000" i="1">
                                          <a:solidFill>
                                            <a:schemeClr val="accent6">
                                              <a:lumMod val="50000"/>
                                            </a:schemeClr>
                                          </a:solidFill>
                                          <a:latin typeface="Cambria Math" panose="02040503050406030204" pitchFamily="18" charset="0"/>
                                        </a:rPr>
                                      </m:ctrlPr>
                                    </m:sSubPr>
                                    <m:e>
                                      <m:r>
                                        <a:rPr lang="zh-CN" altLang="en-US" sz="2000" i="1">
                                          <a:solidFill>
                                            <a:schemeClr val="accent6">
                                              <a:lumMod val="50000"/>
                                            </a:schemeClr>
                                          </a:solidFill>
                                          <a:latin typeface="Cambria Math" panose="02040503050406030204" pitchFamily="18" charset="0"/>
                                        </a:rPr>
                                        <m:t>𝛺</m:t>
                                      </m:r>
                                    </m:e>
                                    <m:sub>
                                      <m:r>
                                        <a:rPr lang="zh-CN" altLang="en-US" sz="2000" i="0">
                                          <a:solidFill>
                                            <a:schemeClr val="accent6">
                                              <a:lumMod val="50000"/>
                                            </a:schemeClr>
                                          </a:solidFill>
                                          <a:latin typeface="Cambria Math" panose="02040503050406030204" pitchFamily="18" charset="0"/>
                                        </a:rPr>
                                        <m:t>4</m:t>
                                      </m:r>
                                    </m:sub>
                                  </m:sSub>
                                </m:e>
                              </m:d>
                              <m:r>
                                <a:rPr lang="zh-CN" altLang="en-US" sz="2000" i="0">
                                  <a:latin typeface="Cambria Math" panose="02040503050406030204" pitchFamily="18" charset="0"/>
                                </a:rPr>
                                <m:t>+</m:t>
                              </m:r>
                              <m:f>
                                <m:fPr>
                                  <m:ctrlPr>
                                    <a:rPr lang="zh-CN" altLang="en-US" sz="2000" i="1" smtClean="0">
                                      <a:solidFill>
                                        <a:schemeClr val="accent2"/>
                                      </a:solidFill>
                                      <a:latin typeface="Cambria Math" panose="02040503050406030204" pitchFamily="18" charset="0"/>
                                    </a:rPr>
                                  </m:ctrlPr>
                                </m:fPr>
                                <m:num>
                                  <m:sSub>
                                    <m:sSubPr>
                                      <m:ctrlPr>
                                        <a:rPr lang="zh-CN" altLang="en-US" sz="2000" i="1">
                                          <a:solidFill>
                                            <a:schemeClr val="accent2"/>
                                          </a:solidFill>
                                          <a:latin typeface="Cambria Math" panose="02040503050406030204" pitchFamily="18" charset="0"/>
                                        </a:rPr>
                                      </m:ctrlPr>
                                    </m:sSubPr>
                                    <m:e>
                                      <m:r>
                                        <a:rPr lang="zh-CN" altLang="en-US" sz="2000" i="1">
                                          <a:solidFill>
                                            <a:schemeClr val="accent2"/>
                                          </a:solidFill>
                                          <a:latin typeface="Cambria Math" panose="02040503050406030204" pitchFamily="18" charset="0"/>
                                        </a:rPr>
                                        <m:t>𝐽</m:t>
                                      </m:r>
                                    </m:e>
                                    <m:sub>
                                      <m:r>
                                        <a:rPr lang="zh-CN" altLang="en-US" sz="2000" i="1">
                                          <a:solidFill>
                                            <a:schemeClr val="accent2"/>
                                          </a:solidFill>
                                          <a:latin typeface="Cambria Math" panose="02040503050406030204" pitchFamily="18" charset="0"/>
                                        </a:rPr>
                                        <m:t>𝑦𝑦</m:t>
                                      </m:r>
                                    </m:sub>
                                  </m:sSub>
                                  <m:r>
                                    <a:rPr lang="zh-CN" altLang="en-US" sz="2000" i="0">
                                      <a:solidFill>
                                        <a:schemeClr val="accent2"/>
                                      </a:solidFill>
                                      <a:latin typeface="Cambria Math" panose="02040503050406030204" pitchFamily="18" charset="0"/>
                                    </a:rPr>
                                    <m:t>−</m:t>
                                  </m:r>
                                  <m:sSub>
                                    <m:sSubPr>
                                      <m:ctrlPr>
                                        <a:rPr lang="zh-CN" altLang="en-US" sz="2000" i="1">
                                          <a:solidFill>
                                            <a:schemeClr val="accent2"/>
                                          </a:solidFill>
                                          <a:latin typeface="Cambria Math" panose="02040503050406030204" pitchFamily="18" charset="0"/>
                                        </a:rPr>
                                      </m:ctrlPr>
                                    </m:sSubPr>
                                    <m:e>
                                      <m:r>
                                        <a:rPr lang="zh-CN" altLang="en-US" sz="2000" i="1">
                                          <a:solidFill>
                                            <a:schemeClr val="accent2"/>
                                          </a:solidFill>
                                          <a:latin typeface="Cambria Math" panose="02040503050406030204" pitchFamily="18" charset="0"/>
                                        </a:rPr>
                                        <m:t>𝐽</m:t>
                                      </m:r>
                                    </m:e>
                                    <m:sub>
                                      <m:r>
                                        <a:rPr lang="zh-CN" altLang="en-US" sz="2000" i="1">
                                          <a:solidFill>
                                            <a:schemeClr val="accent2"/>
                                          </a:solidFill>
                                          <a:latin typeface="Cambria Math" panose="02040503050406030204" pitchFamily="18" charset="0"/>
                                        </a:rPr>
                                        <m:t>𝑧𝑧</m:t>
                                      </m:r>
                                    </m:sub>
                                  </m:sSub>
                                </m:num>
                                <m:den>
                                  <m:sSub>
                                    <m:sSubPr>
                                      <m:ctrlPr>
                                        <a:rPr lang="zh-CN" altLang="en-US" sz="2000" i="1">
                                          <a:solidFill>
                                            <a:schemeClr val="accent2"/>
                                          </a:solidFill>
                                          <a:latin typeface="Cambria Math" panose="02040503050406030204" pitchFamily="18" charset="0"/>
                                        </a:rPr>
                                      </m:ctrlPr>
                                    </m:sSubPr>
                                    <m:e>
                                      <m:r>
                                        <a:rPr lang="zh-CN" altLang="en-US" sz="2000" i="1">
                                          <a:solidFill>
                                            <a:schemeClr val="accent2"/>
                                          </a:solidFill>
                                          <a:latin typeface="Cambria Math" panose="02040503050406030204" pitchFamily="18" charset="0"/>
                                        </a:rPr>
                                        <m:t>𝐽</m:t>
                                      </m:r>
                                    </m:e>
                                    <m:sub>
                                      <m:r>
                                        <a:rPr lang="zh-CN" altLang="en-US" sz="2000" i="1">
                                          <a:solidFill>
                                            <a:schemeClr val="accent2"/>
                                          </a:solidFill>
                                          <a:latin typeface="Cambria Math" panose="02040503050406030204" pitchFamily="18" charset="0"/>
                                        </a:rPr>
                                        <m:t>𝑥𝑥</m:t>
                                      </m:r>
                                    </m:sub>
                                  </m:sSub>
                                </m:den>
                              </m:f>
                              <m:acc>
                                <m:accPr>
                                  <m:chr m:val="̇"/>
                                  <m:ctrlPr>
                                    <a:rPr lang="zh-CN" altLang="en-US" sz="2000" i="1">
                                      <a:solidFill>
                                        <a:schemeClr val="accent2"/>
                                      </a:solidFill>
                                      <a:latin typeface="Cambria Math" panose="02040503050406030204" pitchFamily="18" charset="0"/>
                                    </a:rPr>
                                  </m:ctrlPr>
                                </m:accPr>
                                <m:e>
                                  <m:r>
                                    <a:rPr lang="zh-CN" altLang="en-US" sz="2000" i="1">
                                      <a:solidFill>
                                        <a:schemeClr val="accent2"/>
                                      </a:solidFill>
                                      <a:latin typeface="Cambria Math" panose="02040503050406030204" pitchFamily="18" charset="0"/>
                                    </a:rPr>
                                    <m:t>𝜃</m:t>
                                  </m:r>
                                </m:e>
                              </m:acc>
                              <m:acc>
                                <m:accPr>
                                  <m:chr m:val="̇"/>
                                  <m:ctrlPr>
                                    <a:rPr lang="zh-CN" altLang="en-US" sz="2000" i="1">
                                      <a:solidFill>
                                        <a:schemeClr val="accent2"/>
                                      </a:solidFill>
                                      <a:latin typeface="Cambria Math" panose="02040503050406030204" pitchFamily="18" charset="0"/>
                                    </a:rPr>
                                  </m:ctrlPr>
                                </m:accPr>
                                <m:e>
                                  <m:r>
                                    <a:rPr lang="zh-CN" altLang="en-US" sz="2000" i="1">
                                      <a:solidFill>
                                        <a:schemeClr val="accent2"/>
                                      </a:solidFill>
                                      <a:latin typeface="Cambria Math" panose="02040503050406030204" pitchFamily="18" charset="0"/>
                                    </a:rPr>
                                    <m:t>𝜓</m:t>
                                  </m:r>
                                </m:e>
                              </m:acc>
                            </m:e>
                            <m:e>
                              <m:r>
                                <a:rPr lang="zh-CN" altLang="en-US" sz="2000" i="0">
                                  <a:latin typeface="Cambria Math" panose="02040503050406030204" pitchFamily="18" charset="0"/>
                                </a:rPr>
                                <m:t>&amp;</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𝜃</m:t>
                                  </m:r>
                                </m:e>
                              </m:acc>
                              <m:r>
                                <a:rPr lang="zh-CN" altLang="en-US" sz="2000" i="0">
                                  <a:latin typeface="Cambria Math" panose="02040503050406030204" pitchFamily="18" charset="0"/>
                                </a:rPr>
                                <m:t>=</m:t>
                              </m:r>
                              <m:f>
                                <m:fPr>
                                  <m:ctrlPr>
                                    <a:rPr lang="zh-CN" altLang="en-US" sz="2000" i="1" smtClean="0">
                                      <a:solidFill>
                                        <a:schemeClr val="accent5">
                                          <a:lumMod val="75000"/>
                                        </a:schemeClr>
                                      </a:solidFill>
                                      <a:latin typeface="Cambria Math" panose="02040503050406030204" pitchFamily="18" charset="0"/>
                                    </a:rPr>
                                  </m:ctrlPr>
                                </m:fPr>
                                <m:num>
                                  <m:rad>
                                    <m:radPr>
                                      <m:degHide m:val="on"/>
                                      <m:ctrlPr>
                                        <a:rPr lang="zh-CN" altLang="en-US" sz="2000" i="1">
                                          <a:solidFill>
                                            <a:schemeClr val="accent5">
                                              <a:lumMod val="75000"/>
                                            </a:schemeClr>
                                          </a:solidFill>
                                          <a:latin typeface="Cambria Math" panose="02040503050406030204" pitchFamily="18" charset="0"/>
                                        </a:rPr>
                                      </m:ctrlPr>
                                    </m:radPr>
                                    <m:deg/>
                                    <m:e>
                                      <m:r>
                                        <a:rPr lang="zh-CN" altLang="en-US" sz="2000" i="0">
                                          <a:solidFill>
                                            <a:schemeClr val="accent5">
                                              <a:lumMod val="75000"/>
                                            </a:schemeClr>
                                          </a:solidFill>
                                          <a:latin typeface="Cambria Math" panose="02040503050406030204" pitchFamily="18" charset="0"/>
                                        </a:rPr>
                                        <m:t>2</m:t>
                                      </m:r>
                                    </m:e>
                                  </m:rad>
                                  <m:r>
                                    <a:rPr lang="zh-CN" altLang="en-US" sz="2000" i="1">
                                      <a:solidFill>
                                        <a:schemeClr val="accent5">
                                          <a:lumMod val="75000"/>
                                        </a:schemeClr>
                                      </a:solidFill>
                                      <a:latin typeface="Cambria Math" panose="02040503050406030204" pitchFamily="18" charset="0"/>
                                    </a:rPr>
                                    <m:t>𝐿</m:t>
                                  </m:r>
                                </m:num>
                                <m:den>
                                  <m:r>
                                    <a:rPr lang="zh-CN" altLang="en-US" sz="2000" i="0">
                                      <a:solidFill>
                                        <a:schemeClr val="accent5">
                                          <a:lumMod val="75000"/>
                                        </a:schemeClr>
                                      </a:solidFill>
                                      <a:latin typeface="Cambria Math" panose="02040503050406030204" pitchFamily="18" charset="0"/>
                                    </a:rPr>
                                    <m:t>2</m:t>
                                  </m:r>
                                  <m:sSub>
                                    <m:sSubPr>
                                      <m:ctrlPr>
                                        <a:rPr lang="zh-CN" altLang="en-US" sz="2000" i="1">
                                          <a:solidFill>
                                            <a:schemeClr val="accent5">
                                              <a:lumMod val="75000"/>
                                            </a:schemeClr>
                                          </a:solidFill>
                                          <a:latin typeface="Cambria Math" panose="02040503050406030204" pitchFamily="18" charset="0"/>
                                        </a:rPr>
                                      </m:ctrlPr>
                                    </m:sSubPr>
                                    <m:e>
                                      <m:r>
                                        <a:rPr lang="zh-CN" altLang="en-US" sz="2000" i="1">
                                          <a:solidFill>
                                            <a:schemeClr val="accent5">
                                              <a:lumMod val="75000"/>
                                            </a:schemeClr>
                                          </a:solidFill>
                                          <a:latin typeface="Cambria Math" panose="02040503050406030204" pitchFamily="18" charset="0"/>
                                        </a:rPr>
                                        <m:t>𝐽</m:t>
                                      </m:r>
                                    </m:e>
                                    <m:sub>
                                      <m:r>
                                        <a:rPr lang="zh-CN" altLang="en-US" sz="2000" i="1">
                                          <a:solidFill>
                                            <a:schemeClr val="accent5">
                                              <a:lumMod val="75000"/>
                                            </a:schemeClr>
                                          </a:solidFill>
                                          <a:latin typeface="Cambria Math" panose="02040503050406030204" pitchFamily="18" charset="0"/>
                                        </a:rPr>
                                        <m:t>𝑦𝑦</m:t>
                                      </m:r>
                                    </m:sub>
                                  </m:sSub>
                                </m:den>
                              </m:f>
                              <m:sSub>
                                <m:sSubPr>
                                  <m:ctrlPr>
                                    <a:rPr lang="zh-CN" altLang="en-US" sz="2000" i="1">
                                      <a:solidFill>
                                        <a:schemeClr val="accent5">
                                          <a:lumMod val="75000"/>
                                        </a:schemeClr>
                                      </a:solidFill>
                                      <a:latin typeface="Cambria Math" panose="02040503050406030204" pitchFamily="18" charset="0"/>
                                    </a:rPr>
                                  </m:ctrlPr>
                                </m:sSubPr>
                                <m:e>
                                  <m:r>
                                    <a:rPr lang="zh-CN" altLang="en-US" sz="2000" i="1">
                                      <a:solidFill>
                                        <a:schemeClr val="accent5">
                                          <a:lumMod val="75000"/>
                                        </a:schemeClr>
                                      </a:solidFill>
                                      <a:latin typeface="Cambria Math" panose="02040503050406030204" pitchFamily="18" charset="0"/>
                                    </a:rPr>
                                    <m:t>𝑈</m:t>
                                  </m:r>
                                </m:e>
                                <m:sub>
                                  <m:r>
                                    <a:rPr lang="zh-CN" altLang="en-US" sz="2000" i="0">
                                      <a:solidFill>
                                        <a:schemeClr val="accent5">
                                          <a:lumMod val="75000"/>
                                        </a:schemeClr>
                                      </a:solidFill>
                                      <a:latin typeface="Cambria Math" panose="02040503050406030204" pitchFamily="18" charset="0"/>
                                    </a:rPr>
                                    <m:t>3</m:t>
                                  </m:r>
                                </m:sub>
                              </m:sSub>
                              <m:r>
                                <a:rPr lang="zh-CN" altLang="en-US" sz="2000" i="0">
                                  <a:latin typeface="Cambria Math" panose="02040503050406030204" pitchFamily="18" charset="0"/>
                                </a:rPr>
                                <m:t>+</m:t>
                              </m:r>
                              <m:f>
                                <m:fPr>
                                  <m:ctrlPr>
                                    <a:rPr lang="zh-CN" altLang="en-US" sz="2000" i="1" smtClean="0">
                                      <a:solidFill>
                                        <a:schemeClr val="accent6">
                                          <a:lumMod val="50000"/>
                                        </a:schemeClr>
                                      </a:solidFill>
                                      <a:latin typeface="Cambria Math" panose="02040503050406030204" pitchFamily="18" charset="0"/>
                                    </a:rPr>
                                  </m:ctrlPr>
                                </m:fPr>
                                <m:num>
                                  <m:sSub>
                                    <m:sSubPr>
                                      <m:ctrlPr>
                                        <a:rPr lang="zh-CN" altLang="en-US" sz="2000" i="1">
                                          <a:solidFill>
                                            <a:schemeClr val="accent6">
                                              <a:lumMod val="50000"/>
                                            </a:schemeClr>
                                          </a:solidFill>
                                          <a:latin typeface="Cambria Math" panose="02040503050406030204" pitchFamily="18" charset="0"/>
                                        </a:rPr>
                                      </m:ctrlPr>
                                    </m:sSubPr>
                                    <m:e>
                                      <m:r>
                                        <a:rPr lang="zh-CN" altLang="en-US" sz="2000" i="1">
                                          <a:solidFill>
                                            <a:schemeClr val="accent6">
                                              <a:lumMod val="50000"/>
                                            </a:schemeClr>
                                          </a:solidFill>
                                          <a:latin typeface="Cambria Math" panose="02040503050406030204" pitchFamily="18" charset="0"/>
                                        </a:rPr>
                                        <m:t>𝐽</m:t>
                                      </m:r>
                                    </m:e>
                                    <m:sub>
                                      <m:r>
                                        <a:rPr lang="zh-CN" altLang="en-US" sz="2000" i="1">
                                          <a:solidFill>
                                            <a:schemeClr val="accent6">
                                              <a:lumMod val="50000"/>
                                            </a:schemeClr>
                                          </a:solidFill>
                                          <a:latin typeface="Cambria Math" panose="02040503050406030204" pitchFamily="18" charset="0"/>
                                        </a:rPr>
                                        <m:t>𝑟</m:t>
                                      </m:r>
                                    </m:sub>
                                  </m:sSub>
                                  <m:acc>
                                    <m:accPr>
                                      <m:chr m:val="̇"/>
                                      <m:ctrlPr>
                                        <a:rPr lang="zh-CN" altLang="en-US" sz="2000" i="1">
                                          <a:solidFill>
                                            <a:schemeClr val="accent6">
                                              <a:lumMod val="50000"/>
                                            </a:schemeClr>
                                          </a:solidFill>
                                          <a:latin typeface="Cambria Math" panose="02040503050406030204" pitchFamily="18" charset="0"/>
                                        </a:rPr>
                                      </m:ctrlPr>
                                    </m:accPr>
                                    <m:e>
                                      <m:r>
                                        <a:rPr lang="zh-CN" altLang="en-US" sz="2000" i="1">
                                          <a:solidFill>
                                            <a:schemeClr val="accent6">
                                              <a:lumMod val="50000"/>
                                            </a:schemeClr>
                                          </a:solidFill>
                                          <a:latin typeface="Cambria Math" panose="02040503050406030204" pitchFamily="18" charset="0"/>
                                        </a:rPr>
                                        <m:t>𝜙</m:t>
                                      </m:r>
                                    </m:e>
                                  </m:acc>
                                </m:num>
                                <m:den>
                                  <m:sSub>
                                    <m:sSubPr>
                                      <m:ctrlPr>
                                        <a:rPr lang="zh-CN" altLang="en-US" sz="2000" i="1">
                                          <a:solidFill>
                                            <a:schemeClr val="accent6">
                                              <a:lumMod val="50000"/>
                                            </a:schemeClr>
                                          </a:solidFill>
                                          <a:latin typeface="Cambria Math" panose="02040503050406030204" pitchFamily="18" charset="0"/>
                                        </a:rPr>
                                      </m:ctrlPr>
                                    </m:sSubPr>
                                    <m:e>
                                      <m:r>
                                        <a:rPr lang="zh-CN" altLang="en-US" sz="2000" i="1">
                                          <a:solidFill>
                                            <a:schemeClr val="accent6">
                                              <a:lumMod val="50000"/>
                                            </a:schemeClr>
                                          </a:solidFill>
                                          <a:latin typeface="Cambria Math" panose="02040503050406030204" pitchFamily="18" charset="0"/>
                                        </a:rPr>
                                        <m:t>𝐽</m:t>
                                      </m:r>
                                    </m:e>
                                    <m:sub>
                                      <m:r>
                                        <a:rPr lang="zh-CN" altLang="en-US" sz="2000" i="1">
                                          <a:solidFill>
                                            <a:schemeClr val="accent6">
                                              <a:lumMod val="50000"/>
                                            </a:schemeClr>
                                          </a:solidFill>
                                          <a:latin typeface="Cambria Math" panose="02040503050406030204" pitchFamily="18" charset="0"/>
                                        </a:rPr>
                                        <m:t>𝑦𝑦</m:t>
                                      </m:r>
                                    </m:sub>
                                  </m:sSub>
                                </m:den>
                              </m:f>
                              <m:d>
                                <m:dPr>
                                  <m:ctrlPr>
                                    <a:rPr lang="zh-CN" altLang="en-US" sz="2000" i="1">
                                      <a:solidFill>
                                        <a:schemeClr val="accent6">
                                          <a:lumMod val="50000"/>
                                        </a:schemeClr>
                                      </a:solidFill>
                                      <a:latin typeface="Cambria Math" panose="02040503050406030204" pitchFamily="18" charset="0"/>
                                    </a:rPr>
                                  </m:ctrlPr>
                                </m:dPr>
                                <m:e>
                                  <m:sSub>
                                    <m:sSubPr>
                                      <m:ctrlPr>
                                        <a:rPr lang="zh-CN" altLang="en-US" sz="2000" i="1">
                                          <a:solidFill>
                                            <a:schemeClr val="accent6">
                                              <a:lumMod val="50000"/>
                                            </a:schemeClr>
                                          </a:solidFill>
                                          <a:latin typeface="Cambria Math" panose="02040503050406030204" pitchFamily="18" charset="0"/>
                                        </a:rPr>
                                      </m:ctrlPr>
                                    </m:sSubPr>
                                    <m:e>
                                      <m:r>
                                        <a:rPr lang="zh-CN" altLang="en-US" sz="2000" i="1">
                                          <a:solidFill>
                                            <a:schemeClr val="accent6">
                                              <a:lumMod val="50000"/>
                                            </a:schemeClr>
                                          </a:solidFill>
                                          <a:latin typeface="Cambria Math" panose="02040503050406030204" pitchFamily="18" charset="0"/>
                                        </a:rPr>
                                        <m:t>𝛺</m:t>
                                      </m:r>
                                    </m:e>
                                    <m:sub>
                                      <m:r>
                                        <a:rPr lang="zh-CN" altLang="en-US" sz="2000" i="0">
                                          <a:solidFill>
                                            <a:schemeClr val="accent6">
                                              <a:lumMod val="50000"/>
                                            </a:schemeClr>
                                          </a:solidFill>
                                          <a:latin typeface="Cambria Math" panose="02040503050406030204" pitchFamily="18" charset="0"/>
                                        </a:rPr>
                                        <m:t>1</m:t>
                                      </m:r>
                                    </m:sub>
                                  </m:sSub>
                                  <m:sSub>
                                    <m:sSubPr>
                                      <m:ctrlPr>
                                        <a:rPr lang="zh-CN" altLang="en-US" sz="2000" i="1">
                                          <a:solidFill>
                                            <a:schemeClr val="accent6">
                                              <a:lumMod val="50000"/>
                                            </a:schemeClr>
                                          </a:solidFill>
                                          <a:latin typeface="Cambria Math" panose="02040503050406030204" pitchFamily="18" charset="0"/>
                                        </a:rPr>
                                      </m:ctrlPr>
                                    </m:sSubPr>
                                    <m:e>
                                      <m:r>
                                        <a:rPr lang="zh-CN" altLang="en-US" sz="2000" i="0">
                                          <a:solidFill>
                                            <a:schemeClr val="accent6">
                                              <a:lumMod val="50000"/>
                                            </a:schemeClr>
                                          </a:solidFill>
                                          <a:latin typeface="Cambria Math" panose="02040503050406030204" pitchFamily="18" charset="0"/>
                                        </a:rPr>
                                        <m:t>−</m:t>
                                      </m:r>
                                      <m:r>
                                        <a:rPr lang="zh-CN" altLang="en-US" sz="2000" i="1">
                                          <a:solidFill>
                                            <a:schemeClr val="accent6">
                                              <a:lumMod val="50000"/>
                                            </a:schemeClr>
                                          </a:solidFill>
                                          <a:latin typeface="Cambria Math" panose="02040503050406030204" pitchFamily="18" charset="0"/>
                                        </a:rPr>
                                        <m:t>𝛺</m:t>
                                      </m:r>
                                    </m:e>
                                    <m:sub>
                                      <m:r>
                                        <a:rPr lang="zh-CN" altLang="en-US" sz="2000" i="0">
                                          <a:solidFill>
                                            <a:schemeClr val="accent6">
                                              <a:lumMod val="50000"/>
                                            </a:schemeClr>
                                          </a:solidFill>
                                          <a:latin typeface="Cambria Math" panose="02040503050406030204" pitchFamily="18" charset="0"/>
                                        </a:rPr>
                                        <m:t>2</m:t>
                                      </m:r>
                                    </m:sub>
                                  </m:sSub>
                                  <m:r>
                                    <a:rPr lang="zh-CN" altLang="en-US" sz="2000" i="0">
                                      <a:solidFill>
                                        <a:schemeClr val="accent6">
                                          <a:lumMod val="50000"/>
                                        </a:schemeClr>
                                      </a:solidFill>
                                      <a:latin typeface="Cambria Math" panose="02040503050406030204" pitchFamily="18" charset="0"/>
                                    </a:rPr>
                                    <m:t>+</m:t>
                                  </m:r>
                                  <m:sSub>
                                    <m:sSubPr>
                                      <m:ctrlPr>
                                        <a:rPr lang="zh-CN" altLang="en-US" sz="2000" i="1">
                                          <a:solidFill>
                                            <a:schemeClr val="accent6">
                                              <a:lumMod val="50000"/>
                                            </a:schemeClr>
                                          </a:solidFill>
                                          <a:latin typeface="Cambria Math" panose="02040503050406030204" pitchFamily="18" charset="0"/>
                                        </a:rPr>
                                      </m:ctrlPr>
                                    </m:sSubPr>
                                    <m:e>
                                      <m:r>
                                        <a:rPr lang="zh-CN" altLang="en-US" sz="2000" i="1">
                                          <a:solidFill>
                                            <a:schemeClr val="accent6">
                                              <a:lumMod val="50000"/>
                                            </a:schemeClr>
                                          </a:solidFill>
                                          <a:latin typeface="Cambria Math" panose="02040503050406030204" pitchFamily="18" charset="0"/>
                                        </a:rPr>
                                        <m:t>𝛺</m:t>
                                      </m:r>
                                    </m:e>
                                    <m:sub>
                                      <m:r>
                                        <a:rPr lang="zh-CN" altLang="en-US" sz="2000" i="0">
                                          <a:solidFill>
                                            <a:schemeClr val="accent6">
                                              <a:lumMod val="50000"/>
                                            </a:schemeClr>
                                          </a:solidFill>
                                          <a:latin typeface="Cambria Math" panose="02040503050406030204" pitchFamily="18" charset="0"/>
                                        </a:rPr>
                                        <m:t>3</m:t>
                                      </m:r>
                                    </m:sub>
                                  </m:sSub>
                                  <m:r>
                                    <a:rPr lang="zh-CN" altLang="en-US" sz="2000" i="0">
                                      <a:solidFill>
                                        <a:schemeClr val="accent6">
                                          <a:lumMod val="50000"/>
                                        </a:schemeClr>
                                      </a:solidFill>
                                      <a:latin typeface="Cambria Math" panose="02040503050406030204" pitchFamily="18" charset="0"/>
                                    </a:rPr>
                                    <m:t>−</m:t>
                                  </m:r>
                                  <m:sSub>
                                    <m:sSubPr>
                                      <m:ctrlPr>
                                        <a:rPr lang="zh-CN" altLang="en-US" sz="2000" i="1">
                                          <a:solidFill>
                                            <a:schemeClr val="accent6">
                                              <a:lumMod val="50000"/>
                                            </a:schemeClr>
                                          </a:solidFill>
                                          <a:latin typeface="Cambria Math" panose="02040503050406030204" pitchFamily="18" charset="0"/>
                                        </a:rPr>
                                      </m:ctrlPr>
                                    </m:sSubPr>
                                    <m:e>
                                      <m:r>
                                        <a:rPr lang="zh-CN" altLang="en-US" sz="2000" i="1">
                                          <a:solidFill>
                                            <a:schemeClr val="accent6">
                                              <a:lumMod val="50000"/>
                                            </a:schemeClr>
                                          </a:solidFill>
                                          <a:latin typeface="Cambria Math" panose="02040503050406030204" pitchFamily="18" charset="0"/>
                                        </a:rPr>
                                        <m:t>𝛺</m:t>
                                      </m:r>
                                    </m:e>
                                    <m:sub>
                                      <m:r>
                                        <a:rPr lang="zh-CN" altLang="en-US" sz="2000" i="0">
                                          <a:solidFill>
                                            <a:schemeClr val="accent6">
                                              <a:lumMod val="50000"/>
                                            </a:schemeClr>
                                          </a:solidFill>
                                          <a:latin typeface="Cambria Math" panose="02040503050406030204" pitchFamily="18" charset="0"/>
                                        </a:rPr>
                                        <m:t>4</m:t>
                                      </m:r>
                                    </m:sub>
                                  </m:sSub>
                                </m:e>
                              </m:d>
                              <m:r>
                                <a:rPr lang="zh-CN" altLang="en-US" sz="2000" i="0">
                                  <a:latin typeface="Cambria Math" panose="02040503050406030204" pitchFamily="18" charset="0"/>
                                </a:rPr>
                                <m:t>+</m:t>
                              </m:r>
                              <m:f>
                                <m:fPr>
                                  <m:ctrlPr>
                                    <a:rPr lang="zh-CN" altLang="en-US" sz="2000" i="1" smtClean="0">
                                      <a:solidFill>
                                        <a:schemeClr val="accent2"/>
                                      </a:solidFill>
                                      <a:latin typeface="Cambria Math" panose="02040503050406030204" pitchFamily="18" charset="0"/>
                                    </a:rPr>
                                  </m:ctrlPr>
                                </m:fPr>
                                <m:num>
                                  <m:sSub>
                                    <m:sSubPr>
                                      <m:ctrlPr>
                                        <a:rPr lang="zh-CN" altLang="en-US" sz="2000" i="1">
                                          <a:solidFill>
                                            <a:schemeClr val="accent2"/>
                                          </a:solidFill>
                                          <a:latin typeface="Cambria Math" panose="02040503050406030204" pitchFamily="18" charset="0"/>
                                        </a:rPr>
                                      </m:ctrlPr>
                                    </m:sSubPr>
                                    <m:e>
                                      <m:r>
                                        <a:rPr lang="zh-CN" altLang="en-US" sz="2000" i="1">
                                          <a:solidFill>
                                            <a:schemeClr val="accent2"/>
                                          </a:solidFill>
                                          <a:latin typeface="Cambria Math" panose="02040503050406030204" pitchFamily="18" charset="0"/>
                                        </a:rPr>
                                        <m:t>𝐽</m:t>
                                      </m:r>
                                    </m:e>
                                    <m:sub>
                                      <m:r>
                                        <a:rPr lang="zh-CN" altLang="en-US" sz="2000" i="1">
                                          <a:solidFill>
                                            <a:schemeClr val="accent2"/>
                                          </a:solidFill>
                                          <a:latin typeface="Cambria Math" panose="02040503050406030204" pitchFamily="18" charset="0"/>
                                        </a:rPr>
                                        <m:t>𝑧𝑧</m:t>
                                      </m:r>
                                    </m:sub>
                                  </m:sSub>
                                  <m:r>
                                    <a:rPr lang="zh-CN" altLang="en-US" sz="2000" i="0">
                                      <a:solidFill>
                                        <a:schemeClr val="accent2"/>
                                      </a:solidFill>
                                      <a:latin typeface="Cambria Math" panose="02040503050406030204" pitchFamily="18" charset="0"/>
                                    </a:rPr>
                                    <m:t>−</m:t>
                                  </m:r>
                                  <m:sSub>
                                    <m:sSubPr>
                                      <m:ctrlPr>
                                        <a:rPr lang="zh-CN" altLang="en-US" sz="2000" i="1">
                                          <a:solidFill>
                                            <a:schemeClr val="accent2"/>
                                          </a:solidFill>
                                          <a:latin typeface="Cambria Math" panose="02040503050406030204" pitchFamily="18" charset="0"/>
                                        </a:rPr>
                                      </m:ctrlPr>
                                    </m:sSubPr>
                                    <m:e>
                                      <m:r>
                                        <a:rPr lang="zh-CN" altLang="en-US" sz="2000" i="1">
                                          <a:solidFill>
                                            <a:schemeClr val="accent2"/>
                                          </a:solidFill>
                                          <a:latin typeface="Cambria Math" panose="02040503050406030204" pitchFamily="18" charset="0"/>
                                        </a:rPr>
                                        <m:t>𝐽</m:t>
                                      </m:r>
                                    </m:e>
                                    <m:sub>
                                      <m:r>
                                        <a:rPr lang="zh-CN" altLang="en-US" sz="2000" i="1">
                                          <a:solidFill>
                                            <a:schemeClr val="accent2"/>
                                          </a:solidFill>
                                          <a:latin typeface="Cambria Math" panose="02040503050406030204" pitchFamily="18" charset="0"/>
                                        </a:rPr>
                                        <m:t>𝑥𝑥</m:t>
                                      </m:r>
                                    </m:sub>
                                  </m:sSub>
                                </m:num>
                                <m:den>
                                  <m:sSub>
                                    <m:sSubPr>
                                      <m:ctrlPr>
                                        <a:rPr lang="zh-CN" altLang="en-US" sz="2000" i="1">
                                          <a:solidFill>
                                            <a:schemeClr val="accent2"/>
                                          </a:solidFill>
                                          <a:latin typeface="Cambria Math" panose="02040503050406030204" pitchFamily="18" charset="0"/>
                                        </a:rPr>
                                      </m:ctrlPr>
                                    </m:sSubPr>
                                    <m:e>
                                      <m:r>
                                        <a:rPr lang="zh-CN" altLang="en-US" sz="2000" i="1">
                                          <a:solidFill>
                                            <a:schemeClr val="accent2"/>
                                          </a:solidFill>
                                          <a:latin typeface="Cambria Math" panose="02040503050406030204" pitchFamily="18" charset="0"/>
                                        </a:rPr>
                                        <m:t>𝐽</m:t>
                                      </m:r>
                                    </m:e>
                                    <m:sub>
                                      <m:r>
                                        <a:rPr lang="zh-CN" altLang="en-US" sz="2000" i="1">
                                          <a:solidFill>
                                            <a:schemeClr val="accent2"/>
                                          </a:solidFill>
                                          <a:latin typeface="Cambria Math" panose="02040503050406030204" pitchFamily="18" charset="0"/>
                                        </a:rPr>
                                        <m:t>𝑦𝑦</m:t>
                                      </m:r>
                                    </m:sub>
                                  </m:sSub>
                                </m:den>
                              </m:f>
                              <m:acc>
                                <m:accPr>
                                  <m:chr m:val="̇"/>
                                  <m:ctrlPr>
                                    <a:rPr lang="zh-CN" altLang="en-US" sz="2000" i="1">
                                      <a:solidFill>
                                        <a:schemeClr val="accent2"/>
                                      </a:solidFill>
                                      <a:latin typeface="Cambria Math" panose="02040503050406030204" pitchFamily="18" charset="0"/>
                                    </a:rPr>
                                  </m:ctrlPr>
                                </m:accPr>
                                <m:e>
                                  <m:r>
                                    <a:rPr lang="zh-CN" altLang="en-US" sz="2000" i="1">
                                      <a:solidFill>
                                        <a:schemeClr val="accent2"/>
                                      </a:solidFill>
                                      <a:latin typeface="Cambria Math" panose="02040503050406030204" pitchFamily="18" charset="0"/>
                                    </a:rPr>
                                    <m:t>𝜙</m:t>
                                  </m:r>
                                </m:e>
                              </m:acc>
                              <m:acc>
                                <m:accPr>
                                  <m:chr m:val="̇"/>
                                  <m:ctrlPr>
                                    <a:rPr lang="zh-CN" altLang="en-US" sz="2000" i="1">
                                      <a:solidFill>
                                        <a:schemeClr val="accent2"/>
                                      </a:solidFill>
                                      <a:latin typeface="Cambria Math" panose="02040503050406030204" pitchFamily="18" charset="0"/>
                                    </a:rPr>
                                  </m:ctrlPr>
                                </m:accPr>
                                <m:e>
                                  <m:r>
                                    <a:rPr lang="zh-CN" altLang="en-US" sz="2000" i="1">
                                      <a:solidFill>
                                        <a:schemeClr val="accent2"/>
                                      </a:solidFill>
                                      <a:latin typeface="Cambria Math" panose="02040503050406030204" pitchFamily="18" charset="0"/>
                                    </a:rPr>
                                    <m:t>𝜓</m:t>
                                  </m:r>
                                </m:e>
                              </m:acc>
                            </m:e>
                            <m:e>
                              <m:r>
                                <a:rPr lang="zh-CN" altLang="en-US" sz="2000" i="0">
                                  <a:latin typeface="Cambria Math" panose="02040503050406030204" pitchFamily="18" charset="0"/>
                                </a:rPr>
                                <m:t>&amp;</m:t>
                              </m:r>
                              <m:acc>
                                <m:accPr>
                                  <m:chr m:val="̈"/>
                                  <m:ctrlPr>
                                    <a:rPr lang="zh-CN" altLang="en-US" sz="2000" i="1">
                                      <a:latin typeface="Cambria Math" panose="02040503050406030204" pitchFamily="18" charset="0"/>
                                    </a:rPr>
                                  </m:ctrlPr>
                                </m:accPr>
                                <m:e>
                                  <m:r>
                                    <a:rPr lang="zh-CN" altLang="en-US" sz="2000" i="1">
                                      <a:latin typeface="Cambria Math" panose="02040503050406030204" pitchFamily="18" charset="0"/>
                                    </a:rPr>
                                    <m:t>𝜓</m:t>
                                  </m:r>
                                </m:e>
                              </m:acc>
                              <m:r>
                                <a:rPr lang="zh-CN" altLang="en-US" sz="2000" i="0">
                                  <a:latin typeface="Cambria Math" panose="02040503050406030204" pitchFamily="18" charset="0"/>
                                </a:rPr>
                                <m:t>=</m:t>
                              </m:r>
                              <m:f>
                                <m:fPr>
                                  <m:ctrlPr>
                                    <a:rPr lang="zh-CN" altLang="en-US" sz="2000" i="1" smtClean="0">
                                      <a:solidFill>
                                        <a:schemeClr val="accent5">
                                          <a:lumMod val="75000"/>
                                        </a:schemeClr>
                                      </a:solidFill>
                                      <a:latin typeface="Cambria Math" panose="02040503050406030204" pitchFamily="18" charset="0"/>
                                    </a:rPr>
                                  </m:ctrlPr>
                                </m:fPr>
                                <m:num>
                                  <m:sSub>
                                    <m:sSubPr>
                                      <m:ctrlPr>
                                        <a:rPr lang="zh-CN" altLang="en-US" sz="2000" i="1">
                                          <a:solidFill>
                                            <a:schemeClr val="accent5">
                                              <a:lumMod val="75000"/>
                                            </a:schemeClr>
                                          </a:solidFill>
                                          <a:latin typeface="Cambria Math" panose="02040503050406030204" pitchFamily="18" charset="0"/>
                                        </a:rPr>
                                      </m:ctrlPr>
                                    </m:sSubPr>
                                    <m:e>
                                      <m:r>
                                        <a:rPr lang="zh-CN" altLang="en-US" sz="2000" i="1">
                                          <a:solidFill>
                                            <a:schemeClr val="accent5">
                                              <a:lumMod val="75000"/>
                                            </a:schemeClr>
                                          </a:solidFill>
                                          <a:latin typeface="Cambria Math" panose="02040503050406030204" pitchFamily="18" charset="0"/>
                                        </a:rPr>
                                        <m:t>𝐾</m:t>
                                      </m:r>
                                    </m:e>
                                    <m:sub>
                                      <m:r>
                                        <a:rPr lang="zh-CN" altLang="en-US" sz="2000" i="1">
                                          <a:solidFill>
                                            <a:schemeClr val="accent5">
                                              <a:lumMod val="75000"/>
                                            </a:schemeClr>
                                          </a:solidFill>
                                          <a:latin typeface="Cambria Math" panose="02040503050406030204" pitchFamily="18" charset="0"/>
                                        </a:rPr>
                                        <m:t>𝑄</m:t>
                                      </m:r>
                                    </m:sub>
                                  </m:sSub>
                                </m:num>
                                <m:den>
                                  <m:sSub>
                                    <m:sSubPr>
                                      <m:ctrlPr>
                                        <a:rPr lang="zh-CN" altLang="en-US" sz="2000" i="1">
                                          <a:solidFill>
                                            <a:schemeClr val="accent5">
                                              <a:lumMod val="75000"/>
                                            </a:schemeClr>
                                          </a:solidFill>
                                          <a:latin typeface="Cambria Math" panose="02040503050406030204" pitchFamily="18" charset="0"/>
                                        </a:rPr>
                                      </m:ctrlPr>
                                    </m:sSubPr>
                                    <m:e>
                                      <m:r>
                                        <a:rPr lang="zh-CN" altLang="en-US" sz="2000" i="1">
                                          <a:solidFill>
                                            <a:schemeClr val="accent5">
                                              <a:lumMod val="75000"/>
                                            </a:schemeClr>
                                          </a:solidFill>
                                          <a:latin typeface="Cambria Math" panose="02040503050406030204" pitchFamily="18" charset="0"/>
                                        </a:rPr>
                                        <m:t>𝐾</m:t>
                                      </m:r>
                                    </m:e>
                                    <m:sub>
                                      <m:r>
                                        <a:rPr lang="zh-CN" altLang="en-US" sz="2000" i="1">
                                          <a:solidFill>
                                            <a:schemeClr val="accent5">
                                              <a:lumMod val="75000"/>
                                            </a:schemeClr>
                                          </a:solidFill>
                                          <a:latin typeface="Cambria Math" panose="02040503050406030204" pitchFamily="18" charset="0"/>
                                        </a:rPr>
                                        <m:t>𝑇</m:t>
                                      </m:r>
                                    </m:sub>
                                  </m:sSub>
                                  <m:sSub>
                                    <m:sSubPr>
                                      <m:ctrlPr>
                                        <a:rPr lang="zh-CN" altLang="en-US" sz="2000" i="1">
                                          <a:solidFill>
                                            <a:schemeClr val="accent5">
                                              <a:lumMod val="75000"/>
                                            </a:schemeClr>
                                          </a:solidFill>
                                          <a:latin typeface="Cambria Math" panose="02040503050406030204" pitchFamily="18" charset="0"/>
                                        </a:rPr>
                                      </m:ctrlPr>
                                    </m:sSubPr>
                                    <m:e>
                                      <m:r>
                                        <a:rPr lang="zh-CN" altLang="en-US" sz="2000" i="1">
                                          <a:solidFill>
                                            <a:schemeClr val="accent5">
                                              <a:lumMod val="75000"/>
                                            </a:schemeClr>
                                          </a:solidFill>
                                          <a:latin typeface="Cambria Math" panose="02040503050406030204" pitchFamily="18" charset="0"/>
                                        </a:rPr>
                                        <m:t>𝐽</m:t>
                                      </m:r>
                                    </m:e>
                                    <m:sub>
                                      <m:r>
                                        <a:rPr lang="zh-CN" altLang="en-US" sz="2000" i="1">
                                          <a:solidFill>
                                            <a:schemeClr val="accent5">
                                              <a:lumMod val="75000"/>
                                            </a:schemeClr>
                                          </a:solidFill>
                                          <a:latin typeface="Cambria Math" panose="02040503050406030204" pitchFamily="18" charset="0"/>
                                        </a:rPr>
                                        <m:t>𝑧𝑧</m:t>
                                      </m:r>
                                    </m:sub>
                                  </m:sSub>
                                </m:den>
                              </m:f>
                              <m:sSub>
                                <m:sSubPr>
                                  <m:ctrlPr>
                                    <a:rPr lang="zh-CN" altLang="en-US" sz="2000" i="1">
                                      <a:solidFill>
                                        <a:schemeClr val="accent5">
                                          <a:lumMod val="75000"/>
                                        </a:schemeClr>
                                      </a:solidFill>
                                      <a:latin typeface="Cambria Math" panose="02040503050406030204" pitchFamily="18" charset="0"/>
                                    </a:rPr>
                                  </m:ctrlPr>
                                </m:sSubPr>
                                <m:e>
                                  <m:r>
                                    <a:rPr lang="zh-CN" altLang="en-US" sz="2000" i="1">
                                      <a:solidFill>
                                        <a:schemeClr val="accent5">
                                          <a:lumMod val="75000"/>
                                        </a:schemeClr>
                                      </a:solidFill>
                                      <a:latin typeface="Cambria Math" panose="02040503050406030204" pitchFamily="18" charset="0"/>
                                    </a:rPr>
                                    <m:t>𝑈</m:t>
                                  </m:r>
                                </m:e>
                                <m:sub>
                                  <m:r>
                                    <a:rPr lang="zh-CN" altLang="en-US" sz="2000" i="0">
                                      <a:solidFill>
                                        <a:schemeClr val="accent5">
                                          <a:lumMod val="75000"/>
                                        </a:schemeClr>
                                      </a:solidFill>
                                      <a:latin typeface="Cambria Math" panose="02040503050406030204" pitchFamily="18" charset="0"/>
                                    </a:rPr>
                                    <m:t>4</m:t>
                                  </m:r>
                                </m:sub>
                              </m:sSub>
                              <m:r>
                                <a:rPr lang="zh-CN" altLang="en-US" sz="2000" i="0">
                                  <a:latin typeface="Cambria Math" panose="02040503050406030204" pitchFamily="18" charset="0"/>
                                </a:rPr>
                                <m:t>+</m:t>
                              </m:r>
                              <m:f>
                                <m:fPr>
                                  <m:ctrlPr>
                                    <a:rPr lang="zh-CN" altLang="en-US" sz="2000" i="1" smtClean="0">
                                      <a:solidFill>
                                        <a:schemeClr val="accent2"/>
                                      </a:solidFill>
                                      <a:latin typeface="Cambria Math" panose="02040503050406030204" pitchFamily="18" charset="0"/>
                                    </a:rPr>
                                  </m:ctrlPr>
                                </m:fPr>
                                <m:num>
                                  <m:sSub>
                                    <m:sSubPr>
                                      <m:ctrlPr>
                                        <a:rPr lang="zh-CN" altLang="en-US" sz="2000" i="1">
                                          <a:solidFill>
                                            <a:schemeClr val="accent2"/>
                                          </a:solidFill>
                                          <a:latin typeface="Cambria Math" panose="02040503050406030204" pitchFamily="18" charset="0"/>
                                        </a:rPr>
                                      </m:ctrlPr>
                                    </m:sSubPr>
                                    <m:e>
                                      <m:r>
                                        <a:rPr lang="zh-CN" altLang="en-US" sz="2000" i="1">
                                          <a:solidFill>
                                            <a:schemeClr val="accent2"/>
                                          </a:solidFill>
                                          <a:latin typeface="Cambria Math" panose="02040503050406030204" pitchFamily="18" charset="0"/>
                                        </a:rPr>
                                        <m:t>𝐽</m:t>
                                      </m:r>
                                    </m:e>
                                    <m:sub>
                                      <m:r>
                                        <a:rPr lang="zh-CN" altLang="en-US" sz="2000" i="1">
                                          <a:solidFill>
                                            <a:schemeClr val="accent2"/>
                                          </a:solidFill>
                                          <a:latin typeface="Cambria Math" panose="02040503050406030204" pitchFamily="18" charset="0"/>
                                        </a:rPr>
                                        <m:t>𝑥𝑥</m:t>
                                      </m:r>
                                    </m:sub>
                                  </m:sSub>
                                  <m:r>
                                    <a:rPr lang="zh-CN" altLang="en-US" sz="2000" i="0">
                                      <a:solidFill>
                                        <a:schemeClr val="accent2"/>
                                      </a:solidFill>
                                      <a:latin typeface="Cambria Math" panose="02040503050406030204" pitchFamily="18" charset="0"/>
                                    </a:rPr>
                                    <m:t>−</m:t>
                                  </m:r>
                                  <m:sSub>
                                    <m:sSubPr>
                                      <m:ctrlPr>
                                        <a:rPr lang="zh-CN" altLang="en-US" sz="2000" i="1">
                                          <a:solidFill>
                                            <a:schemeClr val="accent2"/>
                                          </a:solidFill>
                                          <a:latin typeface="Cambria Math" panose="02040503050406030204" pitchFamily="18" charset="0"/>
                                        </a:rPr>
                                      </m:ctrlPr>
                                    </m:sSubPr>
                                    <m:e>
                                      <m:r>
                                        <a:rPr lang="zh-CN" altLang="en-US" sz="2000" i="1">
                                          <a:solidFill>
                                            <a:schemeClr val="accent2"/>
                                          </a:solidFill>
                                          <a:latin typeface="Cambria Math" panose="02040503050406030204" pitchFamily="18" charset="0"/>
                                        </a:rPr>
                                        <m:t>𝐽</m:t>
                                      </m:r>
                                    </m:e>
                                    <m:sub>
                                      <m:r>
                                        <a:rPr lang="zh-CN" altLang="en-US" sz="2000" i="1">
                                          <a:solidFill>
                                            <a:schemeClr val="accent2"/>
                                          </a:solidFill>
                                          <a:latin typeface="Cambria Math" panose="02040503050406030204" pitchFamily="18" charset="0"/>
                                        </a:rPr>
                                        <m:t>𝑦𝑦</m:t>
                                      </m:r>
                                    </m:sub>
                                  </m:sSub>
                                </m:num>
                                <m:den>
                                  <m:sSub>
                                    <m:sSubPr>
                                      <m:ctrlPr>
                                        <a:rPr lang="zh-CN" altLang="en-US" sz="2000" i="1">
                                          <a:solidFill>
                                            <a:schemeClr val="accent2"/>
                                          </a:solidFill>
                                          <a:latin typeface="Cambria Math" panose="02040503050406030204" pitchFamily="18" charset="0"/>
                                        </a:rPr>
                                      </m:ctrlPr>
                                    </m:sSubPr>
                                    <m:e>
                                      <m:r>
                                        <a:rPr lang="zh-CN" altLang="en-US" sz="2000" i="1">
                                          <a:solidFill>
                                            <a:schemeClr val="accent2"/>
                                          </a:solidFill>
                                          <a:latin typeface="Cambria Math" panose="02040503050406030204" pitchFamily="18" charset="0"/>
                                        </a:rPr>
                                        <m:t>𝐽</m:t>
                                      </m:r>
                                    </m:e>
                                    <m:sub>
                                      <m:r>
                                        <a:rPr lang="zh-CN" altLang="en-US" sz="2000" i="1">
                                          <a:solidFill>
                                            <a:schemeClr val="accent2"/>
                                          </a:solidFill>
                                          <a:latin typeface="Cambria Math" panose="02040503050406030204" pitchFamily="18" charset="0"/>
                                        </a:rPr>
                                        <m:t>𝑧𝑧</m:t>
                                      </m:r>
                                    </m:sub>
                                  </m:sSub>
                                </m:den>
                              </m:f>
                              <m:acc>
                                <m:accPr>
                                  <m:chr m:val="̇"/>
                                  <m:ctrlPr>
                                    <a:rPr lang="zh-CN" altLang="en-US" sz="2000" i="1">
                                      <a:solidFill>
                                        <a:schemeClr val="accent2"/>
                                      </a:solidFill>
                                      <a:latin typeface="Cambria Math" panose="02040503050406030204" pitchFamily="18" charset="0"/>
                                    </a:rPr>
                                  </m:ctrlPr>
                                </m:accPr>
                                <m:e>
                                  <m:r>
                                    <a:rPr lang="zh-CN" altLang="en-US" sz="2000" i="1">
                                      <a:solidFill>
                                        <a:schemeClr val="accent2"/>
                                      </a:solidFill>
                                      <a:latin typeface="Cambria Math" panose="02040503050406030204" pitchFamily="18" charset="0"/>
                                    </a:rPr>
                                    <m:t>𝜙</m:t>
                                  </m:r>
                                </m:e>
                              </m:acc>
                              <m:acc>
                                <m:accPr>
                                  <m:chr m:val="̇"/>
                                  <m:ctrlPr>
                                    <a:rPr lang="zh-CN" altLang="en-US" sz="2000" i="1">
                                      <a:solidFill>
                                        <a:schemeClr val="accent2"/>
                                      </a:solidFill>
                                      <a:latin typeface="Cambria Math" panose="02040503050406030204" pitchFamily="18" charset="0"/>
                                    </a:rPr>
                                  </m:ctrlPr>
                                </m:accPr>
                                <m:e>
                                  <m:r>
                                    <a:rPr lang="zh-CN" altLang="en-US" sz="2000" i="1">
                                      <a:solidFill>
                                        <a:schemeClr val="accent2"/>
                                      </a:solidFill>
                                      <a:latin typeface="Cambria Math" panose="02040503050406030204" pitchFamily="18" charset="0"/>
                                    </a:rPr>
                                    <m:t>𝜃</m:t>
                                  </m:r>
                                </m:e>
                              </m:acc>
                            </m:e>
                          </m:eqArr>
                        </m:e>
                      </m:d>
                    </m:oMath>
                  </m:oMathPara>
                </a14:m>
                <a:endParaRPr lang="zh-CN" altLang="en-US" sz="2000" dirty="0"/>
              </a:p>
            </p:txBody>
          </p:sp>
        </mc:Choice>
        <mc:Fallback xmlns="">
          <p:sp>
            <p:nvSpPr>
              <p:cNvPr id="10" name="矩形 9"/>
              <p:cNvSpPr>
                <a:spLocks noRot="1" noChangeAspect="1" noMove="1" noResize="1" noEditPoints="1" noAdjustHandles="1" noChangeArrowheads="1" noChangeShapeType="1" noTextEdit="1"/>
              </p:cNvSpPr>
              <p:nvPr/>
            </p:nvSpPr>
            <p:spPr>
              <a:xfrm>
                <a:off x="5595037" y="2300761"/>
                <a:ext cx="6256713" cy="4406206"/>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31800" y="3466451"/>
                <a:ext cx="4365169" cy="183255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400" i="1" smtClean="0">
                              <a:solidFill>
                                <a:schemeClr val="accent1">
                                  <a:lumMod val="50000"/>
                                </a:schemeClr>
                              </a:solidFill>
                              <a:latin typeface="Cambria Math" panose="02040503050406030204" pitchFamily="18" charset="0"/>
                            </a:rPr>
                          </m:ctrlPr>
                        </m:dPr>
                        <m:e>
                          <m:eqArr>
                            <m:eqArrPr>
                              <m:ctrlPr>
                                <a:rPr lang="zh-CN" altLang="en-US" sz="2400" i="1">
                                  <a:solidFill>
                                    <a:schemeClr val="accent1">
                                      <a:lumMod val="50000"/>
                                    </a:schemeClr>
                                  </a:solidFill>
                                  <a:latin typeface="Cambria Math" panose="02040503050406030204" pitchFamily="18" charset="0"/>
                                </a:rPr>
                              </m:ctrlPr>
                            </m:eqArrPr>
                            <m:e>
                              <m:r>
                                <a:rPr lang="zh-CN" altLang="en-US" sz="2400">
                                  <a:solidFill>
                                    <a:schemeClr val="accent1">
                                      <a:lumMod val="50000"/>
                                    </a:schemeClr>
                                  </a:solidFill>
                                  <a:latin typeface="Cambria Math" panose="02040503050406030204" pitchFamily="18" charset="0"/>
                                </a:rPr>
                                <m:t>&amp;</m:t>
                              </m:r>
                              <m:sSub>
                                <m:sSubPr>
                                  <m:ctrlPr>
                                    <a:rPr lang="zh-CN" altLang="en-US" sz="2400" i="1">
                                      <a:solidFill>
                                        <a:schemeClr val="accent1">
                                          <a:lumMod val="50000"/>
                                        </a:schemeClr>
                                      </a:solidFill>
                                      <a:latin typeface="Cambria Math" panose="02040503050406030204" pitchFamily="18" charset="0"/>
                                    </a:rPr>
                                  </m:ctrlPr>
                                </m:sSubPr>
                                <m:e>
                                  <m:r>
                                    <a:rPr lang="zh-CN" altLang="en-US" sz="2400" i="1">
                                      <a:solidFill>
                                        <a:schemeClr val="accent1">
                                          <a:lumMod val="50000"/>
                                        </a:schemeClr>
                                      </a:solidFill>
                                      <a:latin typeface="Cambria Math" panose="02040503050406030204" pitchFamily="18" charset="0"/>
                                    </a:rPr>
                                    <m:t>𝑈</m:t>
                                  </m:r>
                                </m:e>
                                <m:sub>
                                  <m:r>
                                    <a:rPr lang="zh-CN" altLang="en-US" sz="2400" i="0">
                                      <a:solidFill>
                                        <a:schemeClr val="accent1">
                                          <a:lumMod val="50000"/>
                                        </a:schemeClr>
                                      </a:solidFill>
                                      <a:latin typeface="Cambria Math" panose="02040503050406030204" pitchFamily="18" charset="0"/>
                                    </a:rPr>
                                    <m:t>1</m:t>
                                  </m:r>
                                </m:sub>
                              </m:sSub>
                              <m:r>
                                <a:rPr lang="zh-CN" altLang="en-US" sz="2400" i="0">
                                  <a:solidFill>
                                    <a:schemeClr val="accent1">
                                      <a:lumMod val="50000"/>
                                    </a:schemeClr>
                                  </a:solidFill>
                                  <a:latin typeface="Cambria Math" panose="02040503050406030204" pitchFamily="18" charset="0"/>
                                </a:rPr>
                                <m:t>=</m:t>
                              </m:r>
                              <m:sSub>
                                <m:sSubPr>
                                  <m:ctrlPr>
                                    <a:rPr lang="zh-CN" altLang="en-US" sz="2400" i="1">
                                      <a:solidFill>
                                        <a:schemeClr val="accent1">
                                          <a:lumMod val="50000"/>
                                        </a:schemeClr>
                                      </a:solidFill>
                                      <a:latin typeface="Cambria Math" panose="02040503050406030204" pitchFamily="18" charset="0"/>
                                    </a:rPr>
                                  </m:ctrlPr>
                                </m:sSubPr>
                                <m:e>
                                  <m:r>
                                    <a:rPr lang="zh-CN" altLang="en-US" sz="2400" i="1">
                                      <a:solidFill>
                                        <a:schemeClr val="accent1">
                                          <a:lumMod val="50000"/>
                                        </a:schemeClr>
                                      </a:solidFill>
                                      <a:latin typeface="Cambria Math" panose="02040503050406030204" pitchFamily="18" charset="0"/>
                                    </a:rPr>
                                    <m:t>𝐾</m:t>
                                  </m:r>
                                </m:e>
                                <m:sub>
                                  <m:r>
                                    <a:rPr lang="zh-CN" altLang="en-US" sz="2400" i="1">
                                      <a:solidFill>
                                        <a:schemeClr val="accent1">
                                          <a:lumMod val="50000"/>
                                        </a:schemeClr>
                                      </a:solidFill>
                                      <a:latin typeface="Cambria Math" panose="02040503050406030204" pitchFamily="18" charset="0"/>
                                    </a:rPr>
                                    <m:t>𝑇</m:t>
                                  </m:r>
                                </m:sub>
                              </m:sSub>
                              <m:d>
                                <m:dPr>
                                  <m:ctrlPr>
                                    <a:rPr lang="zh-CN" altLang="en-US" sz="2400" i="1">
                                      <a:solidFill>
                                        <a:schemeClr val="accent1">
                                          <a:lumMod val="50000"/>
                                        </a:schemeClr>
                                      </a:solidFill>
                                      <a:latin typeface="Cambria Math" panose="02040503050406030204" pitchFamily="18" charset="0"/>
                                    </a:rPr>
                                  </m:ctrlPr>
                                </m:dPr>
                                <m:e>
                                  <m:sSubSup>
                                    <m:sSubSupPr>
                                      <m:ctrlPr>
                                        <a:rPr lang="zh-CN" altLang="en-US" sz="2400" i="1">
                                          <a:solidFill>
                                            <a:schemeClr val="accent1">
                                              <a:lumMod val="50000"/>
                                            </a:schemeClr>
                                          </a:solidFill>
                                          <a:latin typeface="Cambria Math" panose="02040503050406030204" pitchFamily="18" charset="0"/>
                                        </a:rPr>
                                      </m:ctrlPr>
                                    </m:sSubSupPr>
                                    <m:e>
                                      <m:r>
                                        <a:rPr lang="zh-CN" altLang="en-US" sz="2400" i="1">
                                          <a:solidFill>
                                            <a:schemeClr val="accent1">
                                              <a:lumMod val="50000"/>
                                            </a:schemeClr>
                                          </a:solidFill>
                                          <a:latin typeface="Cambria Math" panose="02040503050406030204" pitchFamily="18" charset="0"/>
                                        </a:rPr>
                                        <m:t>𝛺</m:t>
                                      </m:r>
                                    </m:e>
                                    <m:sub>
                                      <m:r>
                                        <a:rPr lang="zh-CN" altLang="en-US" sz="2400" i="0">
                                          <a:solidFill>
                                            <a:schemeClr val="accent1">
                                              <a:lumMod val="50000"/>
                                            </a:schemeClr>
                                          </a:solidFill>
                                          <a:latin typeface="Cambria Math" panose="02040503050406030204" pitchFamily="18" charset="0"/>
                                        </a:rPr>
                                        <m:t>1</m:t>
                                      </m:r>
                                    </m:sub>
                                    <m:sup>
                                      <m:r>
                                        <a:rPr lang="zh-CN" altLang="en-US" sz="2400" i="0">
                                          <a:solidFill>
                                            <a:schemeClr val="accent1">
                                              <a:lumMod val="50000"/>
                                            </a:schemeClr>
                                          </a:solidFill>
                                          <a:latin typeface="Cambria Math" panose="02040503050406030204" pitchFamily="18" charset="0"/>
                                        </a:rPr>
                                        <m:t>2</m:t>
                                      </m:r>
                                    </m:sup>
                                  </m:sSubSup>
                                  <m:r>
                                    <a:rPr lang="zh-CN" altLang="en-US" sz="2400" i="0">
                                      <a:solidFill>
                                        <a:schemeClr val="accent1">
                                          <a:lumMod val="50000"/>
                                        </a:schemeClr>
                                      </a:solidFill>
                                      <a:latin typeface="Cambria Math" panose="02040503050406030204" pitchFamily="18" charset="0"/>
                                    </a:rPr>
                                    <m:t>+</m:t>
                                  </m:r>
                                  <m:sSubSup>
                                    <m:sSubSupPr>
                                      <m:ctrlPr>
                                        <a:rPr lang="zh-CN" altLang="en-US" sz="2400" i="1">
                                          <a:solidFill>
                                            <a:schemeClr val="accent1">
                                              <a:lumMod val="50000"/>
                                            </a:schemeClr>
                                          </a:solidFill>
                                          <a:latin typeface="Cambria Math" panose="02040503050406030204" pitchFamily="18" charset="0"/>
                                        </a:rPr>
                                      </m:ctrlPr>
                                    </m:sSubSupPr>
                                    <m:e>
                                      <m:r>
                                        <a:rPr lang="zh-CN" altLang="en-US" sz="2400" i="1">
                                          <a:solidFill>
                                            <a:schemeClr val="accent1">
                                              <a:lumMod val="50000"/>
                                            </a:schemeClr>
                                          </a:solidFill>
                                          <a:latin typeface="Cambria Math" panose="02040503050406030204" pitchFamily="18" charset="0"/>
                                        </a:rPr>
                                        <m:t>𝛺</m:t>
                                      </m:r>
                                    </m:e>
                                    <m:sub>
                                      <m:r>
                                        <a:rPr lang="zh-CN" altLang="en-US" sz="2400" i="0">
                                          <a:solidFill>
                                            <a:schemeClr val="accent1">
                                              <a:lumMod val="50000"/>
                                            </a:schemeClr>
                                          </a:solidFill>
                                          <a:latin typeface="Cambria Math" panose="02040503050406030204" pitchFamily="18" charset="0"/>
                                        </a:rPr>
                                        <m:t>2</m:t>
                                      </m:r>
                                    </m:sub>
                                    <m:sup>
                                      <m:r>
                                        <a:rPr lang="zh-CN" altLang="en-US" sz="2400" i="0">
                                          <a:solidFill>
                                            <a:schemeClr val="accent1">
                                              <a:lumMod val="50000"/>
                                            </a:schemeClr>
                                          </a:solidFill>
                                          <a:latin typeface="Cambria Math" panose="02040503050406030204" pitchFamily="18" charset="0"/>
                                        </a:rPr>
                                        <m:t>2</m:t>
                                      </m:r>
                                    </m:sup>
                                  </m:sSubSup>
                                  <m:r>
                                    <a:rPr lang="zh-CN" altLang="en-US" sz="2400" i="0">
                                      <a:solidFill>
                                        <a:schemeClr val="accent1">
                                          <a:lumMod val="50000"/>
                                        </a:schemeClr>
                                      </a:solidFill>
                                      <a:latin typeface="Cambria Math" panose="02040503050406030204" pitchFamily="18" charset="0"/>
                                    </a:rPr>
                                    <m:t>+</m:t>
                                  </m:r>
                                  <m:sSubSup>
                                    <m:sSubSupPr>
                                      <m:ctrlPr>
                                        <a:rPr lang="zh-CN" altLang="en-US" sz="2400" i="1">
                                          <a:solidFill>
                                            <a:schemeClr val="accent1">
                                              <a:lumMod val="50000"/>
                                            </a:schemeClr>
                                          </a:solidFill>
                                          <a:latin typeface="Cambria Math" panose="02040503050406030204" pitchFamily="18" charset="0"/>
                                        </a:rPr>
                                      </m:ctrlPr>
                                    </m:sSubSupPr>
                                    <m:e>
                                      <m:r>
                                        <a:rPr lang="zh-CN" altLang="en-US" sz="2400" i="1">
                                          <a:solidFill>
                                            <a:schemeClr val="accent1">
                                              <a:lumMod val="50000"/>
                                            </a:schemeClr>
                                          </a:solidFill>
                                          <a:latin typeface="Cambria Math" panose="02040503050406030204" pitchFamily="18" charset="0"/>
                                        </a:rPr>
                                        <m:t>𝛺</m:t>
                                      </m:r>
                                    </m:e>
                                    <m:sub>
                                      <m:r>
                                        <a:rPr lang="zh-CN" altLang="en-US" sz="2400" i="0">
                                          <a:solidFill>
                                            <a:schemeClr val="accent1">
                                              <a:lumMod val="50000"/>
                                            </a:schemeClr>
                                          </a:solidFill>
                                          <a:latin typeface="Cambria Math" panose="02040503050406030204" pitchFamily="18" charset="0"/>
                                        </a:rPr>
                                        <m:t>3</m:t>
                                      </m:r>
                                    </m:sub>
                                    <m:sup>
                                      <m:r>
                                        <a:rPr lang="zh-CN" altLang="en-US" sz="2400" i="0">
                                          <a:solidFill>
                                            <a:schemeClr val="accent1">
                                              <a:lumMod val="50000"/>
                                            </a:schemeClr>
                                          </a:solidFill>
                                          <a:latin typeface="Cambria Math" panose="02040503050406030204" pitchFamily="18" charset="0"/>
                                        </a:rPr>
                                        <m:t>2</m:t>
                                      </m:r>
                                    </m:sup>
                                  </m:sSubSup>
                                  <m:r>
                                    <a:rPr lang="zh-CN" altLang="en-US" sz="2400" i="0">
                                      <a:solidFill>
                                        <a:schemeClr val="accent1">
                                          <a:lumMod val="50000"/>
                                        </a:schemeClr>
                                      </a:solidFill>
                                      <a:latin typeface="Cambria Math" panose="02040503050406030204" pitchFamily="18" charset="0"/>
                                    </a:rPr>
                                    <m:t>+</m:t>
                                  </m:r>
                                  <m:sSubSup>
                                    <m:sSubSupPr>
                                      <m:ctrlPr>
                                        <a:rPr lang="zh-CN" altLang="en-US" sz="2400" i="1">
                                          <a:solidFill>
                                            <a:schemeClr val="accent1">
                                              <a:lumMod val="50000"/>
                                            </a:schemeClr>
                                          </a:solidFill>
                                          <a:latin typeface="Cambria Math" panose="02040503050406030204" pitchFamily="18" charset="0"/>
                                        </a:rPr>
                                      </m:ctrlPr>
                                    </m:sSubSupPr>
                                    <m:e>
                                      <m:r>
                                        <a:rPr lang="zh-CN" altLang="en-US" sz="2400" i="1">
                                          <a:solidFill>
                                            <a:schemeClr val="accent1">
                                              <a:lumMod val="50000"/>
                                            </a:schemeClr>
                                          </a:solidFill>
                                          <a:latin typeface="Cambria Math" panose="02040503050406030204" pitchFamily="18" charset="0"/>
                                        </a:rPr>
                                        <m:t>𝛺</m:t>
                                      </m:r>
                                    </m:e>
                                    <m:sub>
                                      <m:r>
                                        <a:rPr lang="zh-CN" altLang="en-US" sz="2400" i="0">
                                          <a:solidFill>
                                            <a:schemeClr val="accent1">
                                              <a:lumMod val="50000"/>
                                            </a:schemeClr>
                                          </a:solidFill>
                                          <a:latin typeface="Cambria Math" panose="02040503050406030204" pitchFamily="18" charset="0"/>
                                        </a:rPr>
                                        <m:t>4</m:t>
                                      </m:r>
                                    </m:sub>
                                    <m:sup>
                                      <m:r>
                                        <a:rPr lang="zh-CN" altLang="en-US" sz="2400" i="0">
                                          <a:solidFill>
                                            <a:schemeClr val="accent1">
                                              <a:lumMod val="50000"/>
                                            </a:schemeClr>
                                          </a:solidFill>
                                          <a:latin typeface="Cambria Math" panose="02040503050406030204" pitchFamily="18" charset="0"/>
                                        </a:rPr>
                                        <m:t>2</m:t>
                                      </m:r>
                                    </m:sup>
                                  </m:sSubSup>
                                </m:e>
                              </m:d>
                            </m:e>
                            <m:e>
                              <m:r>
                                <a:rPr lang="zh-CN" altLang="en-US" sz="2400" i="0">
                                  <a:solidFill>
                                    <a:schemeClr val="accent1">
                                      <a:lumMod val="50000"/>
                                    </a:schemeClr>
                                  </a:solidFill>
                                  <a:latin typeface="Cambria Math" panose="02040503050406030204" pitchFamily="18" charset="0"/>
                                </a:rPr>
                                <m:t>&amp;</m:t>
                              </m:r>
                              <m:sSub>
                                <m:sSubPr>
                                  <m:ctrlPr>
                                    <a:rPr lang="zh-CN" altLang="en-US" sz="2400" i="1">
                                      <a:solidFill>
                                        <a:schemeClr val="accent1">
                                          <a:lumMod val="50000"/>
                                        </a:schemeClr>
                                      </a:solidFill>
                                      <a:latin typeface="Cambria Math" panose="02040503050406030204" pitchFamily="18" charset="0"/>
                                    </a:rPr>
                                  </m:ctrlPr>
                                </m:sSubPr>
                                <m:e>
                                  <m:r>
                                    <a:rPr lang="zh-CN" altLang="en-US" sz="2400" i="1">
                                      <a:solidFill>
                                        <a:schemeClr val="accent1">
                                          <a:lumMod val="50000"/>
                                        </a:schemeClr>
                                      </a:solidFill>
                                      <a:latin typeface="Cambria Math" panose="02040503050406030204" pitchFamily="18" charset="0"/>
                                    </a:rPr>
                                    <m:t>𝑈</m:t>
                                  </m:r>
                                </m:e>
                                <m:sub>
                                  <m:r>
                                    <a:rPr lang="zh-CN" altLang="en-US" sz="2400" i="0">
                                      <a:solidFill>
                                        <a:schemeClr val="accent1">
                                          <a:lumMod val="50000"/>
                                        </a:schemeClr>
                                      </a:solidFill>
                                      <a:latin typeface="Cambria Math" panose="02040503050406030204" pitchFamily="18" charset="0"/>
                                    </a:rPr>
                                    <m:t>2</m:t>
                                  </m:r>
                                </m:sub>
                              </m:sSub>
                              <m:r>
                                <a:rPr lang="zh-CN" altLang="en-US" sz="2400" i="0">
                                  <a:solidFill>
                                    <a:schemeClr val="accent1">
                                      <a:lumMod val="50000"/>
                                    </a:schemeClr>
                                  </a:solidFill>
                                  <a:latin typeface="Cambria Math" panose="02040503050406030204" pitchFamily="18" charset="0"/>
                                </a:rPr>
                                <m:t>=</m:t>
                              </m:r>
                              <m:sSub>
                                <m:sSubPr>
                                  <m:ctrlPr>
                                    <a:rPr lang="zh-CN" altLang="en-US" sz="2400" i="1">
                                      <a:solidFill>
                                        <a:schemeClr val="accent1">
                                          <a:lumMod val="50000"/>
                                        </a:schemeClr>
                                      </a:solidFill>
                                      <a:latin typeface="Cambria Math" panose="02040503050406030204" pitchFamily="18" charset="0"/>
                                    </a:rPr>
                                  </m:ctrlPr>
                                </m:sSubPr>
                                <m:e>
                                  <m:r>
                                    <a:rPr lang="zh-CN" altLang="en-US" sz="2400" i="1">
                                      <a:solidFill>
                                        <a:schemeClr val="accent1">
                                          <a:lumMod val="50000"/>
                                        </a:schemeClr>
                                      </a:solidFill>
                                      <a:latin typeface="Cambria Math" panose="02040503050406030204" pitchFamily="18" charset="0"/>
                                    </a:rPr>
                                    <m:t>𝐾</m:t>
                                  </m:r>
                                </m:e>
                                <m:sub>
                                  <m:r>
                                    <a:rPr lang="zh-CN" altLang="en-US" sz="2400" i="1">
                                      <a:solidFill>
                                        <a:schemeClr val="accent1">
                                          <a:lumMod val="50000"/>
                                        </a:schemeClr>
                                      </a:solidFill>
                                      <a:latin typeface="Cambria Math" panose="02040503050406030204" pitchFamily="18" charset="0"/>
                                    </a:rPr>
                                    <m:t>𝑇</m:t>
                                  </m:r>
                                </m:sub>
                              </m:sSub>
                              <m:d>
                                <m:dPr>
                                  <m:ctrlPr>
                                    <a:rPr lang="zh-CN" altLang="en-US" sz="2400" i="1">
                                      <a:solidFill>
                                        <a:schemeClr val="accent1">
                                          <a:lumMod val="50000"/>
                                        </a:schemeClr>
                                      </a:solidFill>
                                      <a:latin typeface="Cambria Math" panose="02040503050406030204" pitchFamily="18" charset="0"/>
                                    </a:rPr>
                                  </m:ctrlPr>
                                </m:dPr>
                                <m:e>
                                  <m:sSubSup>
                                    <m:sSubSupPr>
                                      <m:ctrlPr>
                                        <a:rPr lang="zh-CN" altLang="en-US" sz="2400" i="1">
                                          <a:solidFill>
                                            <a:schemeClr val="accent1">
                                              <a:lumMod val="50000"/>
                                            </a:schemeClr>
                                          </a:solidFill>
                                          <a:latin typeface="Cambria Math" panose="02040503050406030204" pitchFamily="18" charset="0"/>
                                        </a:rPr>
                                      </m:ctrlPr>
                                    </m:sSubSupPr>
                                    <m:e>
                                      <m:r>
                                        <a:rPr lang="zh-CN" altLang="en-US" sz="2400" i="1">
                                          <a:solidFill>
                                            <a:schemeClr val="accent1">
                                              <a:lumMod val="50000"/>
                                            </a:schemeClr>
                                          </a:solidFill>
                                          <a:latin typeface="Cambria Math" panose="02040503050406030204" pitchFamily="18" charset="0"/>
                                        </a:rPr>
                                        <m:t>𝛺</m:t>
                                      </m:r>
                                    </m:e>
                                    <m:sub>
                                      <m:r>
                                        <a:rPr lang="zh-CN" altLang="en-US" sz="2400" i="0">
                                          <a:solidFill>
                                            <a:schemeClr val="accent1">
                                              <a:lumMod val="50000"/>
                                            </a:schemeClr>
                                          </a:solidFill>
                                          <a:latin typeface="Cambria Math" panose="02040503050406030204" pitchFamily="18" charset="0"/>
                                        </a:rPr>
                                        <m:t>1</m:t>
                                      </m:r>
                                    </m:sub>
                                    <m:sup>
                                      <m:r>
                                        <a:rPr lang="zh-CN" altLang="en-US" sz="2400" i="0">
                                          <a:solidFill>
                                            <a:schemeClr val="accent1">
                                              <a:lumMod val="50000"/>
                                            </a:schemeClr>
                                          </a:solidFill>
                                          <a:latin typeface="Cambria Math" panose="02040503050406030204" pitchFamily="18" charset="0"/>
                                        </a:rPr>
                                        <m:t>2</m:t>
                                      </m:r>
                                    </m:sup>
                                  </m:sSubSup>
                                  <m:r>
                                    <a:rPr lang="zh-CN" altLang="en-US" sz="2400" i="0">
                                      <a:solidFill>
                                        <a:schemeClr val="accent1">
                                          <a:lumMod val="50000"/>
                                        </a:schemeClr>
                                      </a:solidFill>
                                      <a:latin typeface="Cambria Math" panose="02040503050406030204" pitchFamily="18" charset="0"/>
                                    </a:rPr>
                                    <m:t>−</m:t>
                                  </m:r>
                                  <m:sSubSup>
                                    <m:sSubSupPr>
                                      <m:ctrlPr>
                                        <a:rPr lang="zh-CN" altLang="en-US" sz="2400" i="1">
                                          <a:solidFill>
                                            <a:schemeClr val="accent1">
                                              <a:lumMod val="50000"/>
                                            </a:schemeClr>
                                          </a:solidFill>
                                          <a:latin typeface="Cambria Math" panose="02040503050406030204" pitchFamily="18" charset="0"/>
                                        </a:rPr>
                                      </m:ctrlPr>
                                    </m:sSubSupPr>
                                    <m:e>
                                      <m:r>
                                        <a:rPr lang="zh-CN" altLang="en-US" sz="2400" i="1">
                                          <a:solidFill>
                                            <a:schemeClr val="accent1">
                                              <a:lumMod val="50000"/>
                                            </a:schemeClr>
                                          </a:solidFill>
                                          <a:latin typeface="Cambria Math" panose="02040503050406030204" pitchFamily="18" charset="0"/>
                                        </a:rPr>
                                        <m:t>𝛺</m:t>
                                      </m:r>
                                    </m:e>
                                    <m:sub>
                                      <m:r>
                                        <a:rPr lang="zh-CN" altLang="en-US" sz="2400" i="0">
                                          <a:solidFill>
                                            <a:schemeClr val="accent1">
                                              <a:lumMod val="50000"/>
                                            </a:schemeClr>
                                          </a:solidFill>
                                          <a:latin typeface="Cambria Math" panose="02040503050406030204" pitchFamily="18" charset="0"/>
                                        </a:rPr>
                                        <m:t>2</m:t>
                                      </m:r>
                                    </m:sub>
                                    <m:sup>
                                      <m:r>
                                        <a:rPr lang="zh-CN" altLang="en-US" sz="2400" i="0">
                                          <a:solidFill>
                                            <a:schemeClr val="accent1">
                                              <a:lumMod val="50000"/>
                                            </a:schemeClr>
                                          </a:solidFill>
                                          <a:latin typeface="Cambria Math" panose="02040503050406030204" pitchFamily="18" charset="0"/>
                                        </a:rPr>
                                        <m:t>2</m:t>
                                      </m:r>
                                    </m:sup>
                                  </m:sSubSup>
                                  <m:r>
                                    <a:rPr lang="zh-CN" altLang="en-US" sz="2400" i="0">
                                      <a:solidFill>
                                        <a:schemeClr val="accent1">
                                          <a:lumMod val="50000"/>
                                        </a:schemeClr>
                                      </a:solidFill>
                                      <a:latin typeface="Cambria Math" panose="02040503050406030204" pitchFamily="18" charset="0"/>
                                    </a:rPr>
                                    <m:t>−</m:t>
                                  </m:r>
                                  <m:sSubSup>
                                    <m:sSubSupPr>
                                      <m:ctrlPr>
                                        <a:rPr lang="zh-CN" altLang="en-US" sz="2400" i="1">
                                          <a:solidFill>
                                            <a:schemeClr val="accent1">
                                              <a:lumMod val="50000"/>
                                            </a:schemeClr>
                                          </a:solidFill>
                                          <a:latin typeface="Cambria Math" panose="02040503050406030204" pitchFamily="18" charset="0"/>
                                        </a:rPr>
                                      </m:ctrlPr>
                                    </m:sSubSupPr>
                                    <m:e>
                                      <m:r>
                                        <a:rPr lang="zh-CN" altLang="en-US" sz="2400" i="1">
                                          <a:solidFill>
                                            <a:schemeClr val="accent1">
                                              <a:lumMod val="50000"/>
                                            </a:schemeClr>
                                          </a:solidFill>
                                          <a:latin typeface="Cambria Math" panose="02040503050406030204" pitchFamily="18" charset="0"/>
                                        </a:rPr>
                                        <m:t>𝛺</m:t>
                                      </m:r>
                                    </m:e>
                                    <m:sub>
                                      <m:r>
                                        <a:rPr lang="zh-CN" altLang="en-US" sz="2400" i="0">
                                          <a:solidFill>
                                            <a:schemeClr val="accent1">
                                              <a:lumMod val="50000"/>
                                            </a:schemeClr>
                                          </a:solidFill>
                                          <a:latin typeface="Cambria Math" panose="02040503050406030204" pitchFamily="18" charset="0"/>
                                        </a:rPr>
                                        <m:t>3</m:t>
                                      </m:r>
                                    </m:sub>
                                    <m:sup>
                                      <m:r>
                                        <a:rPr lang="zh-CN" altLang="en-US" sz="2400" i="0">
                                          <a:solidFill>
                                            <a:schemeClr val="accent1">
                                              <a:lumMod val="50000"/>
                                            </a:schemeClr>
                                          </a:solidFill>
                                          <a:latin typeface="Cambria Math" panose="02040503050406030204" pitchFamily="18" charset="0"/>
                                        </a:rPr>
                                        <m:t>2</m:t>
                                      </m:r>
                                    </m:sup>
                                  </m:sSubSup>
                                  <m:r>
                                    <a:rPr lang="zh-CN" altLang="en-US" sz="2400" i="0">
                                      <a:solidFill>
                                        <a:schemeClr val="accent1">
                                          <a:lumMod val="50000"/>
                                        </a:schemeClr>
                                      </a:solidFill>
                                      <a:latin typeface="Cambria Math" panose="02040503050406030204" pitchFamily="18" charset="0"/>
                                    </a:rPr>
                                    <m:t>+</m:t>
                                  </m:r>
                                  <m:sSubSup>
                                    <m:sSubSupPr>
                                      <m:ctrlPr>
                                        <a:rPr lang="zh-CN" altLang="en-US" sz="2400" i="1">
                                          <a:solidFill>
                                            <a:schemeClr val="accent1">
                                              <a:lumMod val="50000"/>
                                            </a:schemeClr>
                                          </a:solidFill>
                                          <a:latin typeface="Cambria Math" panose="02040503050406030204" pitchFamily="18" charset="0"/>
                                        </a:rPr>
                                      </m:ctrlPr>
                                    </m:sSubSupPr>
                                    <m:e>
                                      <m:r>
                                        <a:rPr lang="zh-CN" altLang="en-US" sz="2400" i="1">
                                          <a:solidFill>
                                            <a:schemeClr val="accent1">
                                              <a:lumMod val="50000"/>
                                            </a:schemeClr>
                                          </a:solidFill>
                                          <a:latin typeface="Cambria Math" panose="02040503050406030204" pitchFamily="18" charset="0"/>
                                        </a:rPr>
                                        <m:t>𝛺</m:t>
                                      </m:r>
                                    </m:e>
                                    <m:sub>
                                      <m:r>
                                        <a:rPr lang="zh-CN" altLang="en-US" sz="2400" i="0">
                                          <a:solidFill>
                                            <a:schemeClr val="accent1">
                                              <a:lumMod val="50000"/>
                                            </a:schemeClr>
                                          </a:solidFill>
                                          <a:latin typeface="Cambria Math" panose="02040503050406030204" pitchFamily="18" charset="0"/>
                                        </a:rPr>
                                        <m:t>4</m:t>
                                      </m:r>
                                    </m:sub>
                                    <m:sup>
                                      <m:r>
                                        <a:rPr lang="zh-CN" altLang="en-US" sz="2400" i="0">
                                          <a:solidFill>
                                            <a:schemeClr val="accent1">
                                              <a:lumMod val="50000"/>
                                            </a:schemeClr>
                                          </a:solidFill>
                                          <a:latin typeface="Cambria Math" panose="02040503050406030204" pitchFamily="18" charset="0"/>
                                        </a:rPr>
                                        <m:t>2</m:t>
                                      </m:r>
                                    </m:sup>
                                  </m:sSubSup>
                                </m:e>
                              </m:d>
                            </m:e>
                            <m:e>
                              <m:r>
                                <a:rPr lang="zh-CN" altLang="en-US" sz="2400" i="0">
                                  <a:solidFill>
                                    <a:schemeClr val="accent1">
                                      <a:lumMod val="50000"/>
                                    </a:schemeClr>
                                  </a:solidFill>
                                  <a:latin typeface="Cambria Math" panose="02040503050406030204" pitchFamily="18" charset="0"/>
                                </a:rPr>
                                <m:t>&amp;</m:t>
                              </m:r>
                              <m:sSub>
                                <m:sSubPr>
                                  <m:ctrlPr>
                                    <a:rPr lang="zh-CN" altLang="en-US" sz="2400" i="1">
                                      <a:solidFill>
                                        <a:schemeClr val="accent1">
                                          <a:lumMod val="50000"/>
                                        </a:schemeClr>
                                      </a:solidFill>
                                      <a:latin typeface="Cambria Math" panose="02040503050406030204" pitchFamily="18" charset="0"/>
                                    </a:rPr>
                                  </m:ctrlPr>
                                </m:sSubPr>
                                <m:e>
                                  <m:r>
                                    <a:rPr lang="zh-CN" altLang="en-US" sz="2400" i="1">
                                      <a:solidFill>
                                        <a:schemeClr val="accent1">
                                          <a:lumMod val="50000"/>
                                        </a:schemeClr>
                                      </a:solidFill>
                                      <a:latin typeface="Cambria Math" panose="02040503050406030204" pitchFamily="18" charset="0"/>
                                    </a:rPr>
                                    <m:t>𝑈</m:t>
                                  </m:r>
                                </m:e>
                                <m:sub>
                                  <m:r>
                                    <a:rPr lang="zh-CN" altLang="en-US" sz="2400" i="0">
                                      <a:solidFill>
                                        <a:schemeClr val="accent1">
                                          <a:lumMod val="50000"/>
                                        </a:schemeClr>
                                      </a:solidFill>
                                      <a:latin typeface="Cambria Math" panose="02040503050406030204" pitchFamily="18" charset="0"/>
                                    </a:rPr>
                                    <m:t>3</m:t>
                                  </m:r>
                                </m:sub>
                              </m:sSub>
                              <m:r>
                                <a:rPr lang="zh-CN" altLang="en-US" sz="2400" i="0">
                                  <a:solidFill>
                                    <a:schemeClr val="accent1">
                                      <a:lumMod val="50000"/>
                                    </a:schemeClr>
                                  </a:solidFill>
                                  <a:latin typeface="Cambria Math" panose="02040503050406030204" pitchFamily="18" charset="0"/>
                                </a:rPr>
                                <m:t>=</m:t>
                              </m:r>
                              <m:sSub>
                                <m:sSubPr>
                                  <m:ctrlPr>
                                    <a:rPr lang="zh-CN" altLang="en-US" sz="2400" i="1">
                                      <a:solidFill>
                                        <a:schemeClr val="accent1">
                                          <a:lumMod val="50000"/>
                                        </a:schemeClr>
                                      </a:solidFill>
                                      <a:latin typeface="Cambria Math" panose="02040503050406030204" pitchFamily="18" charset="0"/>
                                    </a:rPr>
                                  </m:ctrlPr>
                                </m:sSubPr>
                                <m:e>
                                  <m:r>
                                    <a:rPr lang="zh-CN" altLang="en-US" sz="2400" i="1">
                                      <a:solidFill>
                                        <a:schemeClr val="accent1">
                                          <a:lumMod val="50000"/>
                                        </a:schemeClr>
                                      </a:solidFill>
                                      <a:latin typeface="Cambria Math" panose="02040503050406030204" pitchFamily="18" charset="0"/>
                                    </a:rPr>
                                    <m:t>𝐾</m:t>
                                  </m:r>
                                </m:e>
                                <m:sub>
                                  <m:r>
                                    <a:rPr lang="zh-CN" altLang="en-US" sz="2400" i="1">
                                      <a:solidFill>
                                        <a:schemeClr val="accent1">
                                          <a:lumMod val="50000"/>
                                        </a:schemeClr>
                                      </a:solidFill>
                                      <a:latin typeface="Cambria Math" panose="02040503050406030204" pitchFamily="18" charset="0"/>
                                    </a:rPr>
                                    <m:t>𝑇</m:t>
                                  </m:r>
                                </m:sub>
                              </m:sSub>
                              <m:d>
                                <m:dPr>
                                  <m:ctrlPr>
                                    <a:rPr lang="zh-CN" altLang="en-US" sz="2400" i="1">
                                      <a:solidFill>
                                        <a:schemeClr val="accent1">
                                          <a:lumMod val="50000"/>
                                        </a:schemeClr>
                                      </a:solidFill>
                                      <a:latin typeface="Cambria Math" panose="02040503050406030204" pitchFamily="18" charset="0"/>
                                    </a:rPr>
                                  </m:ctrlPr>
                                </m:dPr>
                                <m:e>
                                  <m:sSubSup>
                                    <m:sSubSupPr>
                                      <m:ctrlPr>
                                        <a:rPr lang="zh-CN" altLang="en-US" sz="2400" i="1">
                                          <a:solidFill>
                                            <a:schemeClr val="accent1">
                                              <a:lumMod val="50000"/>
                                            </a:schemeClr>
                                          </a:solidFill>
                                          <a:latin typeface="Cambria Math" panose="02040503050406030204" pitchFamily="18" charset="0"/>
                                        </a:rPr>
                                      </m:ctrlPr>
                                    </m:sSubSupPr>
                                    <m:e>
                                      <m:r>
                                        <a:rPr lang="zh-CN" altLang="en-US" sz="2400" i="1">
                                          <a:solidFill>
                                            <a:schemeClr val="accent1">
                                              <a:lumMod val="50000"/>
                                            </a:schemeClr>
                                          </a:solidFill>
                                          <a:latin typeface="Cambria Math" panose="02040503050406030204" pitchFamily="18" charset="0"/>
                                        </a:rPr>
                                        <m:t>𝛺</m:t>
                                      </m:r>
                                    </m:e>
                                    <m:sub>
                                      <m:r>
                                        <a:rPr lang="zh-CN" altLang="en-US" sz="2400" i="0">
                                          <a:solidFill>
                                            <a:schemeClr val="accent1">
                                              <a:lumMod val="50000"/>
                                            </a:schemeClr>
                                          </a:solidFill>
                                          <a:latin typeface="Cambria Math" panose="02040503050406030204" pitchFamily="18" charset="0"/>
                                        </a:rPr>
                                        <m:t>1</m:t>
                                      </m:r>
                                    </m:sub>
                                    <m:sup>
                                      <m:r>
                                        <a:rPr lang="zh-CN" altLang="en-US" sz="2400" i="0">
                                          <a:solidFill>
                                            <a:schemeClr val="accent1">
                                              <a:lumMod val="50000"/>
                                            </a:schemeClr>
                                          </a:solidFill>
                                          <a:latin typeface="Cambria Math" panose="02040503050406030204" pitchFamily="18" charset="0"/>
                                        </a:rPr>
                                        <m:t>2</m:t>
                                      </m:r>
                                    </m:sup>
                                  </m:sSubSup>
                                  <m:r>
                                    <a:rPr lang="zh-CN" altLang="en-US" sz="2400" i="0">
                                      <a:solidFill>
                                        <a:schemeClr val="accent1">
                                          <a:lumMod val="50000"/>
                                        </a:schemeClr>
                                      </a:solidFill>
                                      <a:latin typeface="Cambria Math" panose="02040503050406030204" pitchFamily="18" charset="0"/>
                                    </a:rPr>
                                    <m:t>+</m:t>
                                  </m:r>
                                  <m:sSubSup>
                                    <m:sSubSupPr>
                                      <m:ctrlPr>
                                        <a:rPr lang="zh-CN" altLang="en-US" sz="2400" i="1">
                                          <a:solidFill>
                                            <a:schemeClr val="accent1">
                                              <a:lumMod val="50000"/>
                                            </a:schemeClr>
                                          </a:solidFill>
                                          <a:latin typeface="Cambria Math" panose="02040503050406030204" pitchFamily="18" charset="0"/>
                                        </a:rPr>
                                      </m:ctrlPr>
                                    </m:sSubSupPr>
                                    <m:e>
                                      <m:r>
                                        <a:rPr lang="zh-CN" altLang="en-US" sz="2400" i="1">
                                          <a:solidFill>
                                            <a:schemeClr val="accent1">
                                              <a:lumMod val="50000"/>
                                            </a:schemeClr>
                                          </a:solidFill>
                                          <a:latin typeface="Cambria Math" panose="02040503050406030204" pitchFamily="18" charset="0"/>
                                        </a:rPr>
                                        <m:t>𝛺</m:t>
                                      </m:r>
                                    </m:e>
                                    <m:sub>
                                      <m:r>
                                        <a:rPr lang="zh-CN" altLang="en-US" sz="2400" i="0">
                                          <a:solidFill>
                                            <a:schemeClr val="accent1">
                                              <a:lumMod val="50000"/>
                                            </a:schemeClr>
                                          </a:solidFill>
                                          <a:latin typeface="Cambria Math" panose="02040503050406030204" pitchFamily="18" charset="0"/>
                                        </a:rPr>
                                        <m:t>2</m:t>
                                      </m:r>
                                    </m:sub>
                                    <m:sup>
                                      <m:r>
                                        <a:rPr lang="zh-CN" altLang="en-US" sz="2400" i="0">
                                          <a:solidFill>
                                            <a:schemeClr val="accent1">
                                              <a:lumMod val="50000"/>
                                            </a:schemeClr>
                                          </a:solidFill>
                                          <a:latin typeface="Cambria Math" panose="02040503050406030204" pitchFamily="18" charset="0"/>
                                        </a:rPr>
                                        <m:t>2</m:t>
                                      </m:r>
                                    </m:sup>
                                  </m:sSubSup>
                                  <m:r>
                                    <a:rPr lang="zh-CN" altLang="en-US" sz="2400" i="0">
                                      <a:solidFill>
                                        <a:schemeClr val="accent1">
                                          <a:lumMod val="50000"/>
                                        </a:schemeClr>
                                      </a:solidFill>
                                      <a:latin typeface="Cambria Math" panose="02040503050406030204" pitchFamily="18" charset="0"/>
                                    </a:rPr>
                                    <m:t>−</m:t>
                                  </m:r>
                                  <m:sSubSup>
                                    <m:sSubSupPr>
                                      <m:ctrlPr>
                                        <a:rPr lang="zh-CN" altLang="en-US" sz="2400" i="1">
                                          <a:solidFill>
                                            <a:schemeClr val="accent1">
                                              <a:lumMod val="50000"/>
                                            </a:schemeClr>
                                          </a:solidFill>
                                          <a:latin typeface="Cambria Math" panose="02040503050406030204" pitchFamily="18" charset="0"/>
                                        </a:rPr>
                                      </m:ctrlPr>
                                    </m:sSubSupPr>
                                    <m:e>
                                      <m:r>
                                        <a:rPr lang="zh-CN" altLang="en-US" sz="2400" i="1">
                                          <a:solidFill>
                                            <a:schemeClr val="accent1">
                                              <a:lumMod val="50000"/>
                                            </a:schemeClr>
                                          </a:solidFill>
                                          <a:latin typeface="Cambria Math" panose="02040503050406030204" pitchFamily="18" charset="0"/>
                                        </a:rPr>
                                        <m:t>𝛺</m:t>
                                      </m:r>
                                    </m:e>
                                    <m:sub>
                                      <m:r>
                                        <a:rPr lang="zh-CN" altLang="en-US" sz="2400" i="0">
                                          <a:solidFill>
                                            <a:schemeClr val="accent1">
                                              <a:lumMod val="50000"/>
                                            </a:schemeClr>
                                          </a:solidFill>
                                          <a:latin typeface="Cambria Math" panose="02040503050406030204" pitchFamily="18" charset="0"/>
                                        </a:rPr>
                                        <m:t>3</m:t>
                                      </m:r>
                                    </m:sub>
                                    <m:sup>
                                      <m:r>
                                        <a:rPr lang="zh-CN" altLang="en-US" sz="2400" i="0">
                                          <a:solidFill>
                                            <a:schemeClr val="accent1">
                                              <a:lumMod val="50000"/>
                                            </a:schemeClr>
                                          </a:solidFill>
                                          <a:latin typeface="Cambria Math" panose="02040503050406030204" pitchFamily="18" charset="0"/>
                                        </a:rPr>
                                        <m:t>2</m:t>
                                      </m:r>
                                    </m:sup>
                                  </m:sSubSup>
                                  <m:r>
                                    <a:rPr lang="zh-CN" altLang="en-US" sz="2400" i="0">
                                      <a:solidFill>
                                        <a:schemeClr val="accent1">
                                          <a:lumMod val="50000"/>
                                        </a:schemeClr>
                                      </a:solidFill>
                                      <a:latin typeface="Cambria Math" panose="02040503050406030204" pitchFamily="18" charset="0"/>
                                    </a:rPr>
                                    <m:t>−</m:t>
                                  </m:r>
                                  <m:sSubSup>
                                    <m:sSubSupPr>
                                      <m:ctrlPr>
                                        <a:rPr lang="zh-CN" altLang="en-US" sz="2400" i="1">
                                          <a:solidFill>
                                            <a:schemeClr val="accent1">
                                              <a:lumMod val="50000"/>
                                            </a:schemeClr>
                                          </a:solidFill>
                                          <a:latin typeface="Cambria Math" panose="02040503050406030204" pitchFamily="18" charset="0"/>
                                        </a:rPr>
                                      </m:ctrlPr>
                                    </m:sSubSupPr>
                                    <m:e>
                                      <m:r>
                                        <a:rPr lang="zh-CN" altLang="en-US" sz="2400" i="1">
                                          <a:solidFill>
                                            <a:schemeClr val="accent1">
                                              <a:lumMod val="50000"/>
                                            </a:schemeClr>
                                          </a:solidFill>
                                          <a:latin typeface="Cambria Math" panose="02040503050406030204" pitchFamily="18" charset="0"/>
                                        </a:rPr>
                                        <m:t>𝛺</m:t>
                                      </m:r>
                                    </m:e>
                                    <m:sub>
                                      <m:r>
                                        <a:rPr lang="zh-CN" altLang="en-US" sz="2400" i="0">
                                          <a:solidFill>
                                            <a:schemeClr val="accent1">
                                              <a:lumMod val="50000"/>
                                            </a:schemeClr>
                                          </a:solidFill>
                                          <a:latin typeface="Cambria Math" panose="02040503050406030204" pitchFamily="18" charset="0"/>
                                        </a:rPr>
                                        <m:t>4</m:t>
                                      </m:r>
                                    </m:sub>
                                    <m:sup>
                                      <m:r>
                                        <a:rPr lang="zh-CN" altLang="en-US" sz="2400" i="0">
                                          <a:solidFill>
                                            <a:schemeClr val="accent1">
                                              <a:lumMod val="50000"/>
                                            </a:schemeClr>
                                          </a:solidFill>
                                          <a:latin typeface="Cambria Math" panose="02040503050406030204" pitchFamily="18" charset="0"/>
                                        </a:rPr>
                                        <m:t>2</m:t>
                                      </m:r>
                                    </m:sup>
                                  </m:sSubSup>
                                </m:e>
                              </m:d>
                            </m:e>
                            <m:e>
                              <m:r>
                                <a:rPr lang="zh-CN" altLang="en-US" sz="2400" i="0">
                                  <a:solidFill>
                                    <a:schemeClr val="accent1">
                                      <a:lumMod val="50000"/>
                                    </a:schemeClr>
                                  </a:solidFill>
                                  <a:latin typeface="Cambria Math" panose="02040503050406030204" pitchFamily="18" charset="0"/>
                                </a:rPr>
                                <m:t>&amp;</m:t>
                              </m:r>
                              <m:sSub>
                                <m:sSubPr>
                                  <m:ctrlPr>
                                    <a:rPr lang="zh-CN" altLang="en-US" sz="2400" i="1">
                                      <a:solidFill>
                                        <a:schemeClr val="accent1">
                                          <a:lumMod val="50000"/>
                                        </a:schemeClr>
                                      </a:solidFill>
                                      <a:latin typeface="Cambria Math" panose="02040503050406030204" pitchFamily="18" charset="0"/>
                                    </a:rPr>
                                  </m:ctrlPr>
                                </m:sSubPr>
                                <m:e>
                                  <m:r>
                                    <a:rPr lang="zh-CN" altLang="en-US" sz="2400" i="1">
                                      <a:solidFill>
                                        <a:schemeClr val="accent1">
                                          <a:lumMod val="50000"/>
                                        </a:schemeClr>
                                      </a:solidFill>
                                      <a:latin typeface="Cambria Math" panose="02040503050406030204" pitchFamily="18" charset="0"/>
                                    </a:rPr>
                                    <m:t>𝑈</m:t>
                                  </m:r>
                                </m:e>
                                <m:sub>
                                  <m:r>
                                    <a:rPr lang="zh-CN" altLang="en-US" sz="2400" i="0">
                                      <a:solidFill>
                                        <a:schemeClr val="accent1">
                                          <a:lumMod val="50000"/>
                                        </a:schemeClr>
                                      </a:solidFill>
                                      <a:latin typeface="Cambria Math" panose="02040503050406030204" pitchFamily="18" charset="0"/>
                                    </a:rPr>
                                    <m:t>4</m:t>
                                  </m:r>
                                </m:sub>
                              </m:sSub>
                              <m:r>
                                <a:rPr lang="zh-CN" altLang="en-US" sz="2400" i="0">
                                  <a:solidFill>
                                    <a:schemeClr val="accent1">
                                      <a:lumMod val="50000"/>
                                    </a:schemeClr>
                                  </a:solidFill>
                                  <a:latin typeface="Cambria Math" panose="02040503050406030204" pitchFamily="18" charset="0"/>
                                </a:rPr>
                                <m:t>=</m:t>
                              </m:r>
                              <m:sSub>
                                <m:sSubPr>
                                  <m:ctrlPr>
                                    <a:rPr lang="zh-CN" altLang="en-US" sz="2400" i="1">
                                      <a:solidFill>
                                        <a:schemeClr val="accent1">
                                          <a:lumMod val="50000"/>
                                        </a:schemeClr>
                                      </a:solidFill>
                                      <a:latin typeface="Cambria Math" panose="02040503050406030204" pitchFamily="18" charset="0"/>
                                    </a:rPr>
                                  </m:ctrlPr>
                                </m:sSubPr>
                                <m:e>
                                  <m:r>
                                    <a:rPr lang="zh-CN" altLang="en-US" sz="2400" i="1">
                                      <a:solidFill>
                                        <a:schemeClr val="accent1">
                                          <a:lumMod val="50000"/>
                                        </a:schemeClr>
                                      </a:solidFill>
                                      <a:latin typeface="Cambria Math" panose="02040503050406030204" pitchFamily="18" charset="0"/>
                                    </a:rPr>
                                    <m:t>𝐾</m:t>
                                  </m:r>
                                </m:e>
                                <m:sub>
                                  <m:r>
                                    <a:rPr lang="zh-CN" altLang="en-US" sz="2400" i="1">
                                      <a:solidFill>
                                        <a:schemeClr val="accent1">
                                          <a:lumMod val="50000"/>
                                        </a:schemeClr>
                                      </a:solidFill>
                                      <a:latin typeface="Cambria Math" panose="02040503050406030204" pitchFamily="18" charset="0"/>
                                    </a:rPr>
                                    <m:t>𝑇</m:t>
                                  </m:r>
                                </m:sub>
                              </m:sSub>
                              <m:d>
                                <m:dPr>
                                  <m:ctrlPr>
                                    <a:rPr lang="zh-CN" altLang="en-US" sz="2400" i="1">
                                      <a:solidFill>
                                        <a:schemeClr val="accent1">
                                          <a:lumMod val="50000"/>
                                        </a:schemeClr>
                                      </a:solidFill>
                                      <a:latin typeface="Cambria Math" panose="02040503050406030204" pitchFamily="18" charset="0"/>
                                    </a:rPr>
                                  </m:ctrlPr>
                                </m:dPr>
                                <m:e>
                                  <m:sSubSup>
                                    <m:sSubSupPr>
                                      <m:ctrlPr>
                                        <a:rPr lang="zh-CN" altLang="en-US" sz="2400" i="1">
                                          <a:solidFill>
                                            <a:schemeClr val="accent1">
                                              <a:lumMod val="50000"/>
                                            </a:schemeClr>
                                          </a:solidFill>
                                          <a:latin typeface="Cambria Math" panose="02040503050406030204" pitchFamily="18" charset="0"/>
                                        </a:rPr>
                                      </m:ctrlPr>
                                    </m:sSubSupPr>
                                    <m:e>
                                      <m:r>
                                        <a:rPr lang="zh-CN" altLang="en-US" sz="2400" i="1">
                                          <a:solidFill>
                                            <a:schemeClr val="accent1">
                                              <a:lumMod val="50000"/>
                                            </a:schemeClr>
                                          </a:solidFill>
                                          <a:latin typeface="Cambria Math" panose="02040503050406030204" pitchFamily="18" charset="0"/>
                                        </a:rPr>
                                        <m:t>𝛺</m:t>
                                      </m:r>
                                    </m:e>
                                    <m:sub>
                                      <m:r>
                                        <a:rPr lang="zh-CN" altLang="en-US" sz="2400" i="0">
                                          <a:solidFill>
                                            <a:schemeClr val="accent1">
                                              <a:lumMod val="50000"/>
                                            </a:schemeClr>
                                          </a:solidFill>
                                          <a:latin typeface="Cambria Math" panose="02040503050406030204" pitchFamily="18" charset="0"/>
                                        </a:rPr>
                                        <m:t>1</m:t>
                                      </m:r>
                                    </m:sub>
                                    <m:sup>
                                      <m:r>
                                        <a:rPr lang="zh-CN" altLang="en-US" sz="2400" i="0">
                                          <a:solidFill>
                                            <a:schemeClr val="accent1">
                                              <a:lumMod val="50000"/>
                                            </a:schemeClr>
                                          </a:solidFill>
                                          <a:latin typeface="Cambria Math" panose="02040503050406030204" pitchFamily="18" charset="0"/>
                                        </a:rPr>
                                        <m:t>2</m:t>
                                      </m:r>
                                    </m:sup>
                                  </m:sSubSup>
                                  <m:r>
                                    <a:rPr lang="zh-CN" altLang="en-US" sz="2400" i="0">
                                      <a:solidFill>
                                        <a:schemeClr val="accent1">
                                          <a:lumMod val="50000"/>
                                        </a:schemeClr>
                                      </a:solidFill>
                                      <a:latin typeface="Cambria Math" panose="02040503050406030204" pitchFamily="18" charset="0"/>
                                    </a:rPr>
                                    <m:t>−</m:t>
                                  </m:r>
                                  <m:sSubSup>
                                    <m:sSubSupPr>
                                      <m:ctrlPr>
                                        <a:rPr lang="zh-CN" altLang="en-US" sz="2400" i="1">
                                          <a:solidFill>
                                            <a:schemeClr val="accent1">
                                              <a:lumMod val="50000"/>
                                            </a:schemeClr>
                                          </a:solidFill>
                                          <a:latin typeface="Cambria Math" panose="02040503050406030204" pitchFamily="18" charset="0"/>
                                        </a:rPr>
                                      </m:ctrlPr>
                                    </m:sSubSupPr>
                                    <m:e>
                                      <m:r>
                                        <a:rPr lang="zh-CN" altLang="en-US" sz="2400" i="1">
                                          <a:solidFill>
                                            <a:schemeClr val="accent1">
                                              <a:lumMod val="50000"/>
                                            </a:schemeClr>
                                          </a:solidFill>
                                          <a:latin typeface="Cambria Math" panose="02040503050406030204" pitchFamily="18" charset="0"/>
                                        </a:rPr>
                                        <m:t>𝛺</m:t>
                                      </m:r>
                                    </m:e>
                                    <m:sub>
                                      <m:r>
                                        <a:rPr lang="zh-CN" altLang="en-US" sz="2400" i="0">
                                          <a:solidFill>
                                            <a:schemeClr val="accent1">
                                              <a:lumMod val="50000"/>
                                            </a:schemeClr>
                                          </a:solidFill>
                                          <a:latin typeface="Cambria Math" panose="02040503050406030204" pitchFamily="18" charset="0"/>
                                        </a:rPr>
                                        <m:t>2</m:t>
                                      </m:r>
                                    </m:sub>
                                    <m:sup>
                                      <m:r>
                                        <a:rPr lang="zh-CN" altLang="en-US" sz="2400" i="0">
                                          <a:solidFill>
                                            <a:schemeClr val="accent1">
                                              <a:lumMod val="50000"/>
                                            </a:schemeClr>
                                          </a:solidFill>
                                          <a:latin typeface="Cambria Math" panose="02040503050406030204" pitchFamily="18" charset="0"/>
                                        </a:rPr>
                                        <m:t>2</m:t>
                                      </m:r>
                                    </m:sup>
                                  </m:sSubSup>
                                  <m:r>
                                    <a:rPr lang="zh-CN" altLang="en-US" sz="2400" i="0">
                                      <a:solidFill>
                                        <a:schemeClr val="accent1">
                                          <a:lumMod val="50000"/>
                                        </a:schemeClr>
                                      </a:solidFill>
                                      <a:latin typeface="Cambria Math" panose="02040503050406030204" pitchFamily="18" charset="0"/>
                                    </a:rPr>
                                    <m:t>+</m:t>
                                  </m:r>
                                  <m:sSubSup>
                                    <m:sSubSupPr>
                                      <m:ctrlPr>
                                        <a:rPr lang="zh-CN" altLang="en-US" sz="2400" i="1">
                                          <a:solidFill>
                                            <a:schemeClr val="accent1">
                                              <a:lumMod val="50000"/>
                                            </a:schemeClr>
                                          </a:solidFill>
                                          <a:latin typeface="Cambria Math" panose="02040503050406030204" pitchFamily="18" charset="0"/>
                                        </a:rPr>
                                      </m:ctrlPr>
                                    </m:sSubSupPr>
                                    <m:e>
                                      <m:r>
                                        <a:rPr lang="zh-CN" altLang="en-US" sz="2400" i="1">
                                          <a:solidFill>
                                            <a:schemeClr val="accent1">
                                              <a:lumMod val="50000"/>
                                            </a:schemeClr>
                                          </a:solidFill>
                                          <a:latin typeface="Cambria Math" panose="02040503050406030204" pitchFamily="18" charset="0"/>
                                        </a:rPr>
                                        <m:t>𝛺</m:t>
                                      </m:r>
                                    </m:e>
                                    <m:sub>
                                      <m:r>
                                        <a:rPr lang="zh-CN" altLang="en-US" sz="2400" i="0">
                                          <a:solidFill>
                                            <a:schemeClr val="accent1">
                                              <a:lumMod val="50000"/>
                                            </a:schemeClr>
                                          </a:solidFill>
                                          <a:latin typeface="Cambria Math" panose="02040503050406030204" pitchFamily="18" charset="0"/>
                                        </a:rPr>
                                        <m:t>3</m:t>
                                      </m:r>
                                    </m:sub>
                                    <m:sup>
                                      <m:r>
                                        <a:rPr lang="zh-CN" altLang="en-US" sz="2400" i="0">
                                          <a:solidFill>
                                            <a:schemeClr val="accent1">
                                              <a:lumMod val="50000"/>
                                            </a:schemeClr>
                                          </a:solidFill>
                                          <a:latin typeface="Cambria Math" panose="02040503050406030204" pitchFamily="18" charset="0"/>
                                        </a:rPr>
                                        <m:t>2</m:t>
                                      </m:r>
                                    </m:sup>
                                  </m:sSubSup>
                                  <m:r>
                                    <a:rPr lang="zh-CN" altLang="en-US" sz="2400" i="0">
                                      <a:solidFill>
                                        <a:schemeClr val="accent1">
                                          <a:lumMod val="50000"/>
                                        </a:schemeClr>
                                      </a:solidFill>
                                      <a:latin typeface="Cambria Math" panose="02040503050406030204" pitchFamily="18" charset="0"/>
                                    </a:rPr>
                                    <m:t>−</m:t>
                                  </m:r>
                                  <m:sSubSup>
                                    <m:sSubSupPr>
                                      <m:ctrlPr>
                                        <a:rPr lang="zh-CN" altLang="en-US" sz="2400" i="1">
                                          <a:solidFill>
                                            <a:schemeClr val="accent1">
                                              <a:lumMod val="50000"/>
                                            </a:schemeClr>
                                          </a:solidFill>
                                          <a:latin typeface="Cambria Math" panose="02040503050406030204" pitchFamily="18" charset="0"/>
                                        </a:rPr>
                                      </m:ctrlPr>
                                    </m:sSubSupPr>
                                    <m:e>
                                      <m:r>
                                        <a:rPr lang="zh-CN" altLang="en-US" sz="2400" i="1">
                                          <a:solidFill>
                                            <a:schemeClr val="accent1">
                                              <a:lumMod val="50000"/>
                                            </a:schemeClr>
                                          </a:solidFill>
                                          <a:latin typeface="Cambria Math" panose="02040503050406030204" pitchFamily="18" charset="0"/>
                                        </a:rPr>
                                        <m:t>𝛺</m:t>
                                      </m:r>
                                    </m:e>
                                    <m:sub>
                                      <m:r>
                                        <a:rPr lang="zh-CN" altLang="en-US" sz="2400" i="0">
                                          <a:solidFill>
                                            <a:schemeClr val="accent1">
                                              <a:lumMod val="50000"/>
                                            </a:schemeClr>
                                          </a:solidFill>
                                          <a:latin typeface="Cambria Math" panose="02040503050406030204" pitchFamily="18" charset="0"/>
                                        </a:rPr>
                                        <m:t>4</m:t>
                                      </m:r>
                                    </m:sub>
                                    <m:sup>
                                      <m:r>
                                        <a:rPr lang="zh-CN" altLang="en-US" sz="2400" i="0">
                                          <a:solidFill>
                                            <a:schemeClr val="accent1">
                                              <a:lumMod val="50000"/>
                                            </a:schemeClr>
                                          </a:solidFill>
                                          <a:latin typeface="Cambria Math" panose="02040503050406030204" pitchFamily="18" charset="0"/>
                                        </a:rPr>
                                        <m:t>2</m:t>
                                      </m:r>
                                    </m:sup>
                                  </m:sSubSup>
                                </m:e>
                              </m:d>
                            </m:e>
                          </m:eqArr>
                        </m:e>
                      </m:d>
                    </m:oMath>
                  </m:oMathPara>
                </a14:m>
                <a:endParaRPr lang="zh-CN" altLang="en-US" sz="2400" dirty="0">
                  <a:solidFill>
                    <a:schemeClr val="accent1">
                      <a:lumMod val="50000"/>
                    </a:schemeClr>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431800" y="3466451"/>
                <a:ext cx="4365169" cy="1832553"/>
              </a:xfrm>
              <a:prstGeom prst="rect">
                <a:avLst/>
              </a:prstGeom>
              <a:blipFill>
                <a:blip r:embed="rId3"/>
                <a:stretch>
                  <a:fillRect/>
                </a:stretch>
              </a:blipFill>
            </p:spPr>
            <p:txBody>
              <a:bodyPr/>
              <a:lstStyle/>
              <a:p>
                <a:r>
                  <a:rPr lang="zh-CN" altLang="en-US">
                    <a:noFill/>
                  </a:rPr>
                  <a:t> </a:t>
                </a:r>
              </a:p>
            </p:txBody>
          </p:sp>
        </mc:Fallback>
      </mc:AlternateContent>
      <p:sp>
        <p:nvSpPr>
          <p:cNvPr id="12" name="文本框 11"/>
          <p:cNvSpPr txBox="1"/>
          <p:nvPr/>
        </p:nvSpPr>
        <p:spPr>
          <a:xfrm>
            <a:off x="5801360" y="1469764"/>
            <a:ext cx="4602480" cy="830997"/>
          </a:xfrm>
          <a:prstGeom prst="rect">
            <a:avLst/>
          </a:prstGeom>
          <a:noFill/>
        </p:spPr>
        <p:txBody>
          <a:bodyPr wrap="square" rtlCol="0">
            <a:spAutoFit/>
          </a:bodyPr>
          <a:lstStyle/>
          <a:p>
            <a:r>
              <a:rPr lang="zh-CN" altLang="en-US" sz="2400" dirty="0" smtClean="0">
                <a:solidFill>
                  <a:schemeClr val="accent5">
                    <a:lumMod val="50000"/>
                  </a:schemeClr>
                </a:solidFill>
                <a:latin typeface="微软雅黑" panose="020B0503020204020204" pitchFamily="34" charset="-122"/>
                <a:ea typeface="微软雅黑" panose="020B0503020204020204" pitchFamily="34" charset="-122"/>
              </a:rPr>
              <a:t>忽略空气阻力，惯性坐标系下飞潜器空中运动模型为：</a:t>
            </a:r>
            <a:endParaRPr lang="zh-CN" altLang="en-US" sz="2400"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4613642" y="3529302"/>
            <a:ext cx="911529" cy="461665"/>
          </a:xfrm>
          <a:prstGeom prst="rect">
            <a:avLst/>
          </a:prstGeom>
          <a:noFill/>
        </p:spPr>
        <p:txBody>
          <a:bodyPr wrap="square" rtlCol="0">
            <a:spAutoFit/>
          </a:bodyPr>
          <a:lstStyle/>
          <a:p>
            <a:r>
              <a:rPr lang="zh-CN" altLang="en-US" sz="2400" dirty="0" smtClean="0">
                <a:solidFill>
                  <a:schemeClr val="accent5">
                    <a:lumMod val="50000"/>
                  </a:schemeClr>
                </a:solidFill>
                <a:latin typeface="微软雅黑" panose="020B0503020204020204" pitchFamily="34" charset="-122"/>
                <a:ea typeface="微软雅黑" panose="020B0503020204020204" pitchFamily="34" charset="-122"/>
              </a:rPr>
              <a:t>升降</a:t>
            </a:r>
            <a:endParaRPr lang="zh-CN" altLang="en-US" sz="2400"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4613642" y="3931193"/>
            <a:ext cx="863600" cy="461665"/>
          </a:xfrm>
          <a:prstGeom prst="rect">
            <a:avLst/>
          </a:prstGeom>
          <a:noFill/>
        </p:spPr>
        <p:txBody>
          <a:bodyPr wrap="square" rtlCol="0">
            <a:spAutoFit/>
          </a:bodyPr>
          <a:lstStyle/>
          <a:p>
            <a:r>
              <a:rPr lang="zh-CN" altLang="en-US" sz="2400" dirty="0" smtClean="0">
                <a:solidFill>
                  <a:schemeClr val="accent5">
                    <a:lumMod val="50000"/>
                  </a:schemeClr>
                </a:solidFill>
                <a:latin typeface="微软雅黑" panose="020B0503020204020204" pitchFamily="34" charset="-122"/>
                <a:ea typeface="微软雅黑" panose="020B0503020204020204" pitchFamily="34" charset="-122"/>
              </a:rPr>
              <a:t>翻滚</a:t>
            </a:r>
            <a:endParaRPr lang="zh-CN" altLang="en-US" sz="2400"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15" name="文本框 14"/>
          <p:cNvSpPr txBox="1"/>
          <p:nvPr/>
        </p:nvSpPr>
        <p:spPr>
          <a:xfrm>
            <a:off x="4613642" y="4382728"/>
            <a:ext cx="981395" cy="461665"/>
          </a:xfrm>
          <a:prstGeom prst="rect">
            <a:avLst/>
          </a:prstGeom>
          <a:noFill/>
        </p:spPr>
        <p:txBody>
          <a:bodyPr wrap="square" rtlCol="0">
            <a:spAutoFit/>
          </a:bodyPr>
          <a:lstStyle/>
          <a:p>
            <a:r>
              <a:rPr lang="zh-CN" altLang="en-US" sz="2400" dirty="0" smtClean="0">
                <a:solidFill>
                  <a:schemeClr val="accent5">
                    <a:lumMod val="50000"/>
                  </a:schemeClr>
                </a:solidFill>
                <a:latin typeface="微软雅黑" panose="020B0503020204020204" pitchFamily="34" charset="-122"/>
                <a:ea typeface="微软雅黑" panose="020B0503020204020204" pitchFamily="34" charset="-122"/>
              </a:rPr>
              <a:t>俯仰</a:t>
            </a:r>
            <a:endParaRPr lang="zh-CN" altLang="en-US" sz="2400"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4597414" y="4832275"/>
            <a:ext cx="801618" cy="461665"/>
          </a:xfrm>
          <a:prstGeom prst="rect">
            <a:avLst/>
          </a:prstGeom>
          <a:noFill/>
        </p:spPr>
        <p:txBody>
          <a:bodyPr wrap="square" rtlCol="0">
            <a:spAutoFit/>
          </a:bodyPr>
          <a:lstStyle/>
          <a:p>
            <a:r>
              <a:rPr lang="zh-CN" altLang="en-US" sz="2400" dirty="0" smtClean="0">
                <a:solidFill>
                  <a:schemeClr val="accent5">
                    <a:lumMod val="50000"/>
                  </a:schemeClr>
                </a:solidFill>
                <a:latin typeface="微软雅黑" panose="020B0503020204020204" pitchFamily="34" charset="-122"/>
                <a:ea typeface="微软雅黑" panose="020B0503020204020204" pitchFamily="34" charset="-122"/>
              </a:rPr>
              <a:t>偏航</a:t>
            </a:r>
            <a:endParaRPr lang="zh-CN" altLang="en-US" sz="2400" dirty="0">
              <a:solidFill>
                <a:schemeClr val="accent5">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673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10" grpId="0"/>
      <p:bldP spid="11" grpId="0"/>
      <p:bldP spid="12" grpId="0"/>
      <p:bldP spid="13" grpId="0"/>
      <p:bldP spid="14" grpId="0"/>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78232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302000" y="61744"/>
            <a:ext cx="6299200" cy="646331"/>
          </a:xfrm>
          <a:prstGeom prst="rect">
            <a:avLst/>
          </a:prstGeom>
          <a:noFill/>
        </p:spPr>
        <p:txBody>
          <a:bodyPr wrap="squar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飞潜</a:t>
            </a:r>
            <a:r>
              <a:rPr lang="zh-CN" altLang="en-US" sz="3600" dirty="0" smtClean="0">
                <a:solidFill>
                  <a:schemeClr val="bg1"/>
                </a:solidFill>
                <a:latin typeface="微软雅黑" panose="020B0503020204020204" pitchFamily="34" charset="-122"/>
                <a:ea typeface="微软雅黑" panose="020B0503020204020204" pitchFamily="34" charset="-122"/>
              </a:rPr>
              <a:t>器</a:t>
            </a:r>
            <a:r>
              <a:rPr lang="zh-CN" altLang="en-US" sz="3600" dirty="0">
                <a:solidFill>
                  <a:schemeClr val="bg1"/>
                </a:solidFill>
                <a:latin typeface="微软雅黑" panose="020B0503020204020204" pitchFamily="34" charset="-122"/>
                <a:ea typeface="微软雅黑" panose="020B0503020204020204" pitchFamily="34" charset="-122"/>
              </a:rPr>
              <a:t>水中</a:t>
            </a:r>
            <a:r>
              <a:rPr lang="zh-CN" altLang="en-US" sz="3600" dirty="0" smtClean="0">
                <a:solidFill>
                  <a:schemeClr val="bg1"/>
                </a:solidFill>
                <a:latin typeface="微软雅黑" panose="020B0503020204020204" pitchFamily="34" charset="-122"/>
                <a:ea typeface="微软雅黑" panose="020B0503020204020204" pitchFamily="34" charset="-122"/>
              </a:rPr>
              <a:t>运动数学模型建立</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0" y="0"/>
            <a:ext cx="863600" cy="782320"/>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p:cNvSpPr txBox="1"/>
          <p:nvPr/>
        </p:nvSpPr>
        <p:spPr>
          <a:xfrm>
            <a:off x="601887" y="830164"/>
            <a:ext cx="11267440" cy="830997"/>
          </a:xfrm>
          <a:prstGeom prst="rect">
            <a:avLst/>
          </a:prstGeom>
          <a:noFill/>
        </p:spPr>
        <p:txBody>
          <a:bodyPr wrap="square" rtlCol="0">
            <a:spAutoFit/>
          </a:bodyPr>
          <a:lstStyle/>
          <a:p>
            <a:pPr algn="just"/>
            <a:r>
              <a:rPr lang="zh-CN" altLang="en-US" sz="2400" dirty="0" smtClean="0">
                <a:solidFill>
                  <a:schemeClr val="accent5">
                    <a:lumMod val="50000"/>
                  </a:schemeClr>
                </a:solidFill>
                <a:latin typeface="微软雅黑" panose="020B0503020204020204" pitchFamily="34" charset="-122"/>
                <a:ea typeface="微软雅黑" panose="020B0503020204020204" pitchFamily="34" charset="-122"/>
              </a:rPr>
              <a:t>飞潜器水中运动数学模型与空中运动数学模型相似，由于介质原因，还需考虑</a:t>
            </a:r>
            <a:r>
              <a:rPr lang="zh-CN" altLang="en-US" sz="2400" dirty="0" smtClean="0">
                <a:solidFill>
                  <a:srgbClr val="00B050"/>
                </a:solidFill>
                <a:latin typeface="微软雅黑" panose="020B0503020204020204" pitchFamily="34" charset="-122"/>
                <a:ea typeface="微软雅黑" panose="020B0503020204020204" pitchFamily="34" charset="-122"/>
              </a:rPr>
              <a:t>水流阻力</a:t>
            </a:r>
            <a:r>
              <a:rPr lang="zh-CN" altLang="en-US" sz="2400" dirty="0" smtClean="0">
                <a:solidFill>
                  <a:schemeClr val="accent5">
                    <a:lumMod val="50000"/>
                  </a:schemeClr>
                </a:solidFill>
                <a:latin typeface="微软雅黑" panose="020B0503020204020204" pitchFamily="34" charset="-122"/>
                <a:ea typeface="微软雅黑" panose="020B0503020204020204" pitchFamily="34" charset="-122"/>
              </a:rPr>
              <a:t>、</a:t>
            </a:r>
            <a:r>
              <a:rPr lang="zh-CN" altLang="en-US" sz="2400" dirty="0" smtClean="0">
                <a:solidFill>
                  <a:srgbClr val="00B050"/>
                </a:solidFill>
                <a:latin typeface="微软雅黑" panose="020B0503020204020204" pitchFamily="34" charset="-122"/>
                <a:ea typeface="微软雅黑" panose="020B0503020204020204" pitchFamily="34" charset="-122"/>
              </a:rPr>
              <a:t>浮力</a:t>
            </a:r>
            <a:r>
              <a:rPr lang="zh-CN" altLang="en-US" sz="2400" dirty="0" smtClean="0">
                <a:solidFill>
                  <a:schemeClr val="accent5">
                    <a:lumMod val="50000"/>
                  </a:schemeClr>
                </a:solidFill>
                <a:latin typeface="微软雅黑" panose="020B0503020204020204" pitchFamily="34" charset="-122"/>
                <a:ea typeface="微软雅黑" panose="020B0503020204020204" pitchFamily="34" charset="-122"/>
              </a:rPr>
              <a:t>和水中运动时的</a:t>
            </a:r>
            <a:r>
              <a:rPr lang="zh-CN" altLang="en-US" sz="2400" dirty="0" smtClean="0">
                <a:solidFill>
                  <a:srgbClr val="00B050"/>
                </a:solidFill>
                <a:latin typeface="微软雅黑" panose="020B0503020204020204" pitchFamily="34" charset="-122"/>
                <a:ea typeface="微软雅黑" panose="020B0503020204020204" pitchFamily="34" charset="-122"/>
              </a:rPr>
              <a:t>附加质量</a:t>
            </a:r>
            <a:endParaRPr lang="zh-CN" altLang="en-US" sz="2400" dirty="0">
              <a:solidFill>
                <a:srgbClr val="00B050"/>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52400" y="-130850"/>
            <a:ext cx="558800" cy="923330"/>
          </a:xfrm>
          <a:prstGeom prst="rect">
            <a:avLst/>
          </a:prstGeom>
          <a:noFill/>
        </p:spPr>
        <p:txBody>
          <a:bodyPr wrap="square" rtlCol="0">
            <a:spAutoFit/>
          </a:bodyPr>
          <a:lstStyle/>
          <a:p>
            <a:r>
              <a:rPr lang="en-US" altLang="zh-CN" sz="5400" b="1" dirty="0" smtClean="0">
                <a:solidFill>
                  <a:schemeClr val="bg1"/>
                </a:solidFill>
                <a:latin typeface="仿宋" panose="02010609060101010101" pitchFamily="49" charset="-122"/>
                <a:ea typeface="仿宋" panose="02010609060101010101" pitchFamily="49" charset="-122"/>
              </a:rPr>
              <a:t>3</a:t>
            </a:r>
            <a:endParaRPr lang="zh-CN" altLang="en-US" sz="5400" b="1" dirty="0">
              <a:solidFill>
                <a:schemeClr val="bg1"/>
              </a:solidFill>
              <a:latin typeface="仿宋" panose="02010609060101010101" pitchFamily="49" charset="-122"/>
              <a:ea typeface="仿宋" panose="02010609060101010101" pitchFamily="49" charset="-122"/>
            </a:endParaRPr>
          </a:p>
        </p:txBody>
      </p:sp>
      <mc:AlternateContent xmlns:mc="http://schemas.openxmlformats.org/markup-compatibility/2006" xmlns:a14="http://schemas.microsoft.com/office/drawing/2010/main">
        <mc:Choice Requires="a14">
          <p:sp>
            <p:nvSpPr>
              <p:cNvPr id="6" name="矩形 5"/>
              <p:cNvSpPr/>
              <p:nvPr/>
            </p:nvSpPr>
            <p:spPr>
              <a:xfrm>
                <a:off x="1507554" y="3584798"/>
                <a:ext cx="4714432" cy="12661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2400" i="1" smtClean="0">
                              <a:solidFill>
                                <a:srgbClr val="7030A0"/>
                              </a:solidFill>
                              <a:latin typeface="Cambria Math" panose="02040503050406030204" pitchFamily="18" charset="0"/>
                            </a:rPr>
                          </m:ctrlPr>
                        </m:sSubSupPr>
                        <m:e>
                          <m:r>
                            <m:rPr>
                              <m:sty m:val="p"/>
                            </m:rPr>
                            <a:rPr lang="zh-CN" altLang="en-US" sz="2400">
                              <a:solidFill>
                                <a:srgbClr val="7030A0"/>
                              </a:solidFill>
                              <a:latin typeface="Cambria Math" panose="02040503050406030204" pitchFamily="18" charset="0"/>
                            </a:rPr>
                            <m:t>F</m:t>
                          </m:r>
                        </m:e>
                        <m:sub>
                          <m:r>
                            <m:rPr>
                              <m:sty m:val="p"/>
                            </m:rPr>
                            <a:rPr lang="zh-CN" altLang="en-US" sz="2400" i="0">
                              <a:solidFill>
                                <a:srgbClr val="7030A0"/>
                              </a:solidFill>
                              <a:latin typeface="Cambria Math" panose="02040503050406030204" pitchFamily="18" charset="0"/>
                            </a:rPr>
                            <m:t>b</m:t>
                          </m:r>
                        </m:sub>
                        <m:sup>
                          <m:r>
                            <m:rPr>
                              <m:sty m:val="p"/>
                            </m:rPr>
                            <a:rPr lang="zh-CN" altLang="en-US" sz="2400" i="0">
                              <a:solidFill>
                                <a:srgbClr val="7030A0"/>
                              </a:solidFill>
                              <a:latin typeface="Cambria Math" panose="02040503050406030204" pitchFamily="18" charset="0"/>
                            </a:rPr>
                            <m:t>b</m:t>
                          </m:r>
                        </m:sup>
                      </m:sSubSup>
                      <m:r>
                        <a:rPr lang="zh-CN" altLang="en-US" sz="2400" i="0">
                          <a:solidFill>
                            <a:srgbClr val="7030A0"/>
                          </a:solidFill>
                          <a:latin typeface="Cambria Math" panose="02040503050406030204" pitchFamily="18" charset="0"/>
                        </a:rPr>
                        <m:t>=</m:t>
                      </m:r>
                      <m:sSub>
                        <m:sSubPr>
                          <m:ctrlPr>
                            <a:rPr lang="zh-CN" altLang="en-US" sz="2400" i="1">
                              <a:solidFill>
                                <a:srgbClr val="7030A0"/>
                              </a:solidFill>
                              <a:latin typeface="Cambria Math" panose="02040503050406030204" pitchFamily="18" charset="0"/>
                            </a:rPr>
                          </m:ctrlPr>
                        </m:sSubPr>
                        <m:e>
                          <m:r>
                            <a:rPr lang="zh-CN" altLang="en-US" sz="2400" i="1">
                              <a:solidFill>
                                <a:srgbClr val="7030A0"/>
                              </a:solidFill>
                              <a:latin typeface="Cambria Math" panose="02040503050406030204" pitchFamily="18" charset="0"/>
                            </a:rPr>
                            <m:t>𝑅</m:t>
                          </m:r>
                        </m:e>
                        <m:sub>
                          <m:r>
                            <a:rPr lang="zh-CN" altLang="en-US" sz="2400" i="1">
                              <a:solidFill>
                                <a:srgbClr val="7030A0"/>
                              </a:solidFill>
                              <a:latin typeface="Cambria Math" panose="02040503050406030204" pitchFamily="18" charset="0"/>
                            </a:rPr>
                            <m:t>𝑒𝑏</m:t>
                          </m:r>
                        </m:sub>
                      </m:sSub>
                      <m:sSubSup>
                        <m:sSubSupPr>
                          <m:ctrlPr>
                            <a:rPr lang="zh-CN" altLang="en-US" sz="2400" i="1">
                              <a:solidFill>
                                <a:srgbClr val="7030A0"/>
                              </a:solidFill>
                              <a:latin typeface="Cambria Math" panose="02040503050406030204" pitchFamily="18" charset="0"/>
                            </a:rPr>
                          </m:ctrlPr>
                        </m:sSubSupPr>
                        <m:e>
                          <m:r>
                            <a:rPr lang="zh-CN" altLang="en-US" sz="2400" i="1">
                              <a:solidFill>
                                <a:srgbClr val="7030A0"/>
                              </a:solidFill>
                              <a:latin typeface="Cambria Math" panose="02040503050406030204" pitchFamily="18" charset="0"/>
                            </a:rPr>
                            <m:t>𝐹</m:t>
                          </m:r>
                        </m:e>
                        <m:sub>
                          <m:r>
                            <a:rPr lang="zh-CN" altLang="en-US" sz="2400" i="1">
                              <a:solidFill>
                                <a:srgbClr val="7030A0"/>
                              </a:solidFill>
                              <a:latin typeface="Cambria Math" panose="02040503050406030204" pitchFamily="18" charset="0"/>
                            </a:rPr>
                            <m:t>𝑏</m:t>
                          </m:r>
                        </m:sub>
                        <m:sup>
                          <m:r>
                            <a:rPr lang="zh-CN" altLang="en-US" sz="2400" i="1">
                              <a:solidFill>
                                <a:srgbClr val="7030A0"/>
                              </a:solidFill>
                              <a:latin typeface="Cambria Math" panose="02040503050406030204" pitchFamily="18" charset="0"/>
                            </a:rPr>
                            <m:t>𝑒</m:t>
                          </m:r>
                        </m:sup>
                      </m:sSubSup>
                      <m:r>
                        <a:rPr lang="zh-CN" altLang="en-US" sz="2400" i="0">
                          <a:solidFill>
                            <a:srgbClr val="7030A0"/>
                          </a:solidFill>
                          <a:latin typeface="Cambria Math" panose="02040503050406030204" pitchFamily="18" charset="0"/>
                        </a:rPr>
                        <m:t>=</m:t>
                      </m:r>
                      <m:d>
                        <m:dPr>
                          <m:begChr m:val="["/>
                          <m:endChr m:val="]"/>
                          <m:ctrlPr>
                            <a:rPr lang="zh-CN" altLang="en-US" sz="2400" i="1">
                              <a:solidFill>
                                <a:srgbClr val="7030A0"/>
                              </a:solidFill>
                              <a:latin typeface="Cambria Math" panose="02040503050406030204" pitchFamily="18" charset="0"/>
                            </a:rPr>
                          </m:ctrlPr>
                        </m:dPr>
                        <m:e>
                          <m:m>
                            <m:mPr>
                              <m:mcs>
                                <m:mc>
                                  <m:mcPr>
                                    <m:count m:val="1"/>
                                    <m:mcJc m:val="center"/>
                                  </m:mcPr>
                                </m:mc>
                              </m:mcs>
                              <m:ctrlPr>
                                <a:rPr lang="zh-CN" altLang="en-US" sz="2400" i="1">
                                  <a:solidFill>
                                    <a:srgbClr val="7030A0"/>
                                  </a:solidFill>
                                  <a:latin typeface="Cambria Math" panose="02040503050406030204" pitchFamily="18" charset="0"/>
                                </a:rPr>
                              </m:ctrlPr>
                            </m:mPr>
                            <m:mr>
                              <m:e>
                                <m:r>
                                  <a:rPr lang="zh-CN" altLang="en-US" sz="2400" i="0">
                                    <a:solidFill>
                                      <a:srgbClr val="7030A0"/>
                                    </a:solidFill>
                                    <a:latin typeface="Cambria Math" panose="02040503050406030204" pitchFamily="18" charset="0"/>
                                  </a:rPr>
                                  <m:t>−</m:t>
                                </m:r>
                                <m:sSub>
                                  <m:sSubPr>
                                    <m:ctrlPr>
                                      <a:rPr lang="zh-CN" altLang="en-US" sz="2400" i="1">
                                        <a:solidFill>
                                          <a:srgbClr val="7030A0"/>
                                        </a:solidFill>
                                        <a:latin typeface="Cambria Math" panose="02040503050406030204" pitchFamily="18" charset="0"/>
                                      </a:rPr>
                                    </m:ctrlPr>
                                  </m:sSubPr>
                                  <m:e>
                                    <m:r>
                                      <a:rPr lang="zh-CN" altLang="en-US" sz="2400" i="1">
                                        <a:solidFill>
                                          <a:srgbClr val="7030A0"/>
                                        </a:solidFill>
                                        <a:latin typeface="Cambria Math" panose="02040503050406030204" pitchFamily="18" charset="0"/>
                                      </a:rPr>
                                      <m:t>𝜌</m:t>
                                    </m:r>
                                  </m:e>
                                  <m:sub>
                                    <m:r>
                                      <a:rPr lang="zh-CN" altLang="en-US" sz="2400" i="1">
                                        <a:solidFill>
                                          <a:srgbClr val="7030A0"/>
                                        </a:solidFill>
                                        <a:latin typeface="Cambria Math" panose="02040503050406030204" pitchFamily="18" charset="0"/>
                                      </a:rPr>
                                      <m:t>𝑤</m:t>
                                    </m:r>
                                  </m:sub>
                                </m:sSub>
                                <m:r>
                                  <a:rPr lang="zh-CN" altLang="en-US" sz="2400" i="1">
                                    <a:solidFill>
                                      <a:srgbClr val="7030A0"/>
                                    </a:solidFill>
                                    <a:latin typeface="Cambria Math" panose="02040503050406030204" pitchFamily="18" charset="0"/>
                                  </a:rPr>
                                  <m:t>𝑔𝑉𝑠𝑖𝑛</m:t>
                                </m:r>
                                <m:r>
                                  <a:rPr lang="zh-CN" altLang="en-US" sz="2400" i="1">
                                    <a:solidFill>
                                      <a:srgbClr val="7030A0"/>
                                    </a:solidFill>
                                    <a:latin typeface="Cambria Math" panose="02040503050406030204" pitchFamily="18" charset="0"/>
                                  </a:rPr>
                                  <m:t>𝜃</m:t>
                                </m:r>
                              </m:e>
                            </m:mr>
                            <m:mr>
                              <m:e>
                                <m:sSub>
                                  <m:sSubPr>
                                    <m:ctrlPr>
                                      <a:rPr lang="zh-CN" altLang="en-US" sz="2400" i="1">
                                        <a:solidFill>
                                          <a:srgbClr val="7030A0"/>
                                        </a:solidFill>
                                        <a:latin typeface="Cambria Math" panose="02040503050406030204" pitchFamily="18" charset="0"/>
                                      </a:rPr>
                                    </m:ctrlPr>
                                  </m:sSubPr>
                                  <m:e>
                                    <m:r>
                                      <a:rPr lang="zh-CN" altLang="en-US" sz="2400" i="1">
                                        <a:solidFill>
                                          <a:srgbClr val="7030A0"/>
                                        </a:solidFill>
                                        <a:latin typeface="Cambria Math" panose="02040503050406030204" pitchFamily="18" charset="0"/>
                                      </a:rPr>
                                      <m:t>𝜌</m:t>
                                    </m:r>
                                  </m:e>
                                  <m:sub>
                                    <m:r>
                                      <a:rPr lang="zh-CN" altLang="en-US" sz="2400" i="1">
                                        <a:solidFill>
                                          <a:srgbClr val="7030A0"/>
                                        </a:solidFill>
                                        <a:latin typeface="Cambria Math" panose="02040503050406030204" pitchFamily="18" charset="0"/>
                                      </a:rPr>
                                      <m:t>𝑤</m:t>
                                    </m:r>
                                  </m:sub>
                                </m:sSub>
                                <m:r>
                                  <a:rPr lang="zh-CN" altLang="en-US" sz="2400" i="1">
                                    <a:solidFill>
                                      <a:srgbClr val="7030A0"/>
                                    </a:solidFill>
                                    <a:latin typeface="Cambria Math" panose="02040503050406030204" pitchFamily="18" charset="0"/>
                                  </a:rPr>
                                  <m:t>𝑔𝑉𝑠𝑖𝑛</m:t>
                                </m:r>
                                <m:r>
                                  <a:rPr lang="zh-CN" altLang="en-US" sz="2400" i="1">
                                    <a:solidFill>
                                      <a:srgbClr val="7030A0"/>
                                    </a:solidFill>
                                    <a:latin typeface="Cambria Math" panose="02040503050406030204" pitchFamily="18" charset="0"/>
                                  </a:rPr>
                                  <m:t>𝜙</m:t>
                                </m:r>
                              </m:e>
                            </m:mr>
                            <m:mr>
                              <m:e>
                                <m:r>
                                  <a:rPr lang="zh-CN" altLang="en-US" sz="2400" i="0">
                                    <a:solidFill>
                                      <a:srgbClr val="7030A0"/>
                                    </a:solidFill>
                                    <a:latin typeface="Cambria Math" panose="02040503050406030204" pitchFamily="18" charset="0"/>
                                  </a:rPr>
                                  <m:t>−</m:t>
                                </m:r>
                                <m:sSub>
                                  <m:sSubPr>
                                    <m:ctrlPr>
                                      <a:rPr lang="zh-CN" altLang="en-US" sz="2400" i="1">
                                        <a:solidFill>
                                          <a:srgbClr val="7030A0"/>
                                        </a:solidFill>
                                        <a:latin typeface="Cambria Math" panose="02040503050406030204" pitchFamily="18" charset="0"/>
                                      </a:rPr>
                                    </m:ctrlPr>
                                  </m:sSubPr>
                                  <m:e>
                                    <m:r>
                                      <a:rPr lang="zh-CN" altLang="en-US" sz="2400" i="1">
                                        <a:solidFill>
                                          <a:srgbClr val="7030A0"/>
                                        </a:solidFill>
                                        <a:latin typeface="Cambria Math" panose="02040503050406030204" pitchFamily="18" charset="0"/>
                                      </a:rPr>
                                      <m:t>𝜌</m:t>
                                    </m:r>
                                  </m:e>
                                  <m:sub>
                                    <m:r>
                                      <a:rPr lang="zh-CN" altLang="en-US" sz="2400" i="1">
                                        <a:solidFill>
                                          <a:srgbClr val="7030A0"/>
                                        </a:solidFill>
                                        <a:latin typeface="Cambria Math" panose="02040503050406030204" pitchFamily="18" charset="0"/>
                                      </a:rPr>
                                      <m:t>𝑤</m:t>
                                    </m:r>
                                  </m:sub>
                                </m:sSub>
                                <m:r>
                                  <a:rPr lang="zh-CN" altLang="en-US" sz="2400" i="1">
                                    <a:solidFill>
                                      <a:srgbClr val="7030A0"/>
                                    </a:solidFill>
                                    <a:latin typeface="Cambria Math" panose="02040503050406030204" pitchFamily="18" charset="0"/>
                                  </a:rPr>
                                  <m:t>𝑔𝑉𝑐𝑜𝑠</m:t>
                                </m:r>
                                <m:r>
                                  <a:rPr lang="zh-CN" altLang="en-US" sz="2400" i="1">
                                    <a:solidFill>
                                      <a:srgbClr val="7030A0"/>
                                    </a:solidFill>
                                    <a:latin typeface="Cambria Math" panose="02040503050406030204" pitchFamily="18" charset="0"/>
                                  </a:rPr>
                                  <m:t>𝜃</m:t>
                                </m:r>
                                <m:r>
                                  <a:rPr lang="zh-CN" altLang="en-US" sz="2400" i="1">
                                    <a:solidFill>
                                      <a:srgbClr val="7030A0"/>
                                    </a:solidFill>
                                    <a:latin typeface="Cambria Math" panose="02040503050406030204" pitchFamily="18" charset="0"/>
                                  </a:rPr>
                                  <m:t>𝑐𝑜𝑠</m:t>
                                </m:r>
                                <m:r>
                                  <a:rPr lang="zh-CN" altLang="en-US" sz="2400" i="1">
                                    <a:solidFill>
                                      <a:srgbClr val="7030A0"/>
                                    </a:solidFill>
                                    <a:latin typeface="Cambria Math" panose="02040503050406030204" pitchFamily="18" charset="0"/>
                                  </a:rPr>
                                  <m:t>𝜙</m:t>
                                </m:r>
                              </m:e>
                            </m:mr>
                          </m:m>
                        </m:e>
                      </m:d>
                    </m:oMath>
                  </m:oMathPara>
                </a14:m>
                <a:endParaRPr lang="zh-CN" altLang="en-US" sz="2400"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1507554" y="3584798"/>
                <a:ext cx="4714432" cy="126618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618982" y="2537178"/>
                <a:ext cx="3718582" cy="5176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zh-CN" altLang="en-US" sz="2400" i="1" smtClean="0">
                              <a:solidFill>
                                <a:srgbClr val="7030A0"/>
                              </a:solidFill>
                              <a:latin typeface="Cambria Math" panose="02040503050406030204" pitchFamily="18" charset="0"/>
                            </a:rPr>
                          </m:ctrlPr>
                        </m:sSubSupPr>
                        <m:e>
                          <m:r>
                            <m:rPr>
                              <m:sty m:val="p"/>
                            </m:rPr>
                            <a:rPr lang="zh-CN" altLang="en-US" sz="2400">
                              <a:solidFill>
                                <a:srgbClr val="7030A0"/>
                              </a:solidFill>
                              <a:latin typeface="Cambria Math" panose="02040503050406030204" pitchFamily="18" charset="0"/>
                            </a:rPr>
                            <m:t>F</m:t>
                          </m:r>
                        </m:e>
                        <m:sub>
                          <m:r>
                            <m:rPr>
                              <m:sty m:val="p"/>
                            </m:rPr>
                            <a:rPr lang="zh-CN" altLang="en-US" sz="2400" i="0">
                              <a:solidFill>
                                <a:srgbClr val="7030A0"/>
                              </a:solidFill>
                              <a:latin typeface="Cambria Math" panose="02040503050406030204" pitchFamily="18" charset="0"/>
                            </a:rPr>
                            <m:t>rw</m:t>
                          </m:r>
                        </m:sub>
                        <m:sup>
                          <m:r>
                            <m:rPr>
                              <m:sty m:val="p"/>
                            </m:rPr>
                            <a:rPr lang="zh-CN" altLang="en-US" sz="2400" i="0">
                              <a:solidFill>
                                <a:srgbClr val="7030A0"/>
                              </a:solidFill>
                              <a:latin typeface="Cambria Math" panose="02040503050406030204" pitchFamily="18" charset="0"/>
                            </a:rPr>
                            <m:t>b</m:t>
                          </m:r>
                        </m:sup>
                      </m:sSubSup>
                      <m:r>
                        <a:rPr lang="zh-CN" altLang="en-US" sz="2400" i="0">
                          <a:solidFill>
                            <a:srgbClr val="7030A0"/>
                          </a:solidFill>
                          <a:latin typeface="Cambria Math" panose="02040503050406030204" pitchFamily="18" charset="0"/>
                        </a:rPr>
                        <m:t>=0.5</m:t>
                      </m:r>
                      <m:sSub>
                        <m:sSubPr>
                          <m:ctrlPr>
                            <a:rPr lang="zh-CN" altLang="en-US" sz="2400" i="1">
                              <a:solidFill>
                                <a:srgbClr val="7030A0"/>
                              </a:solidFill>
                              <a:latin typeface="Cambria Math" panose="02040503050406030204" pitchFamily="18" charset="0"/>
                            </a:rPr>
                          </m:ctrlPr>
                        </m:sSubPr>
                        <m:e>
                          <m:r>
                            <a:rPr lang="zh-CN" altLang="en-US" sz="2400" i="1">
                              <a:solidFill>
                                <a:srgbClr val="7030A0"/>
                              </a:solidFill>
                              <a:latin typeface="Cambria Math" panose="02040503050406030204" pitchFamily="18" charset="0"/>
                            </a:rPr>
                            <m:t>𝜌</m:t>
                          </m:r>
                        </m:e>
                        <m:sub>
                          <m:r>
                            <a:rPr lang="zh-CN" altLang="en-US" sz="2400" i="1">
                              <a:solidFill>
                                <a:srgbClr val="7030A0"/>
                              </a:solidFill>
                              <a:latin typeface="Cambria Math" panose="02040503050406030204" pitchFamily="18" charset="0"/>
                            </a:rPr>
                            <m:t>𝑤</m:t>
                          </m:r>
                        </m:sub>
                      </m:sSub>
                      <m:sSub>
                        <m:sSubPr>
                          <m:ctrlPr>
                            <a:rPr lang="zh-CN" altLang="en-US" sz="2400" i="1">
                              <a:solidFill>
                                <a:srgbClr val="7030A0"/>
                              </a:solidFill>
                              <a:latin typeface="Cambria Math" panose="02040503050406030204" pitchFamily="18" charset="0"/>
                            </a:rPr>
                          </m:ctrlPr>
                        </m:sSubPr>
                        <m:e>
                          <m:r>
                            <a:rPr lang="zh-CN" altLang="en-US" sz="2400" i="1">
                              <a:solidFill>
                                <a:srgbClr val="7030A0"/>
                              </a:solidFill>
                              <a:latin typeface="Cambria Math" panose="02040503050406030204" pitchFamily="18" charset="0"/>
                            </a:rPr>
                            <m:t>𝐶</m:t>
                          </m:r>
                        </m:e>
                        <m:sub>
                          <m:r>
                            <a:rPr lang="zh-CN" altLang="en-US" sz="2400" i="1">
                              <a:solidFill>
                                <a:srgbClr val="7030A0"/>
                              </a:solidFill>
                              <a:latin typeface="Cambria Math" panose="02040503050406030204" pitchFamily="18" charset="0"/>
                            </a:rPr>
                            <m:t>𝑑𝑤</m:t>
                          </m:r>
                        </m:sub>
                      </m:sSub>
                      <m:r>
                        <a:rPr lang="zh-CN" altLang="en-US" sz="2400" i="1">
                          <a:solidFill>
                            <a:srgbClr val="7030A0"/>
                          </a:solidFill>
                          <a:latin typeface="Cambria Math" panose="02040503050406030204" pitchFamily="18" charset="0"/>
                        </a:rPr>
                        <m:t>𝑆</m:t>
                      </m:r>
                      <m:r>
                        <a:rPr lang="zh-CN" altLang="en-US" sz="2400" i="0">
                          <a:solidFill>
                            <a:srgbClr val="7030A0"/>
                          </a:solidFill>
                          <a:latin typeface="Cambria Math" panose="02040503050406030204" pitchFamily="18" charset="0"/>
                        </a:rPr>
                        <m:t>│</m:t>
                      </m:r>
                      <m:sSup>
                        <m:sSupPr>
                          <m:ctrlPr>
                            <a:rPr lang="zh-CN" altLang="en-US" sz="2400" i="1">
                              <a:solidFill>
                                <a:srgbClr val="7030A0"/>
                              </a:solidFill>
                              <a:latin typeface="Cambria Math" panose="02040503050406030204" pitchFamily="18" charset="0"/>
                            </a:rPr>
                          </m:ctrlPr>
                        </m:sSupPr>
                        <m:e>
                          <m:r>
                            <a:rPr lang="zh-CN" altLang="en-US" sz="2400" i="1">
                              <a:solidFill>
                                <a:srgbClr val="7030A0"/>
                              </a:solidFill>
                              <a:latin typeface="Cambria Math" panose="02040503050406030204" pitchFamily="18" charset="0"/>
                            </a:rPr>
                            <m:t>𝑉</m:t>
                          </m:r>
                        </m:e>
                        <m:sup>
                          <m:r>
                            <a:rPr lang="zh-CN" altLang="en-US" sz="2400" i="1">
                              <a:solidFill>
                                <a:srgbClr val="7030A0"/>
                              </a:solidFill>
                              <a:latin typeface="Cambria Math" panose="02040503050406030204" pitchFamily="18" charset="0"/>
                            </a:rPr>
                            <m:t>𝑏</m:t>
                          </m:r>
                        </m:sup>
                      </m:sSup>
                      <m:r>
                        <a:rPr lang="zh-CN" altLang="en-US" sz="2400" i="0">
                          <a:solidFill>
                            <a:srgbClr val="7030A0"/>
                          </a:solidFill>
                          <a:latin typeface="Cambria Math" panose="02040503050406030204" pitchFamily="18" charset="0"/>
                        </a:rPr>
                        <m:t>│</m:t>
                      </m:r>
                      <m:sSup>
                        <m:sSupPr>
                          <m:ctrlPr>
                            <a:rPr lang="zh-CN" altLang="en-US" sz="2400" i="1">
                              <a:solidFill>
                                <a:srgbClr val="7030A0"/>
                              </a:solidFill>
                              <a:latin typeface="Cambria Math" panose="02040503050406030204" pitchFamily="18" charset="0"/>
                            </a:rPr>
                          </m:ctrlPr>
                        </m:sSupPr>
                        <m:e>
                          <m:r>
                            <a:rPr lang="zh-CN" altLang="en-US" sz="2400" i="1">
                              <a:solidFill>
                                <a:srgbClr val="7030A0"/>
                              </a:solidFill>
                              <a:latin typeface="Cambria Math" panose="02040503050406030204" pitchFamily="18" charset="0"/>
                            </a:rPr>
                            <m:t>𝑉</m:t>
                          </m:r>
                        </m:e>
                        <m:sup>
                          <m:r>
                            <a:rPr lang="zh-CN" altLang="en-US" sz="2400" i="1">
                              <a:solidFill>
                                <a:srgbClr val="7030A0"/>
                              </a:solidFill>
                              <a:latin typeface="Cambria Math" panose="02040503050406030204" pitchFamily="18" charset="0"/>
                            </a:rPr>
                            <m:t>𝑏</m:t>
                          </m:r>
                        </m:sup>
                      </m:sSup>
                    </m:oMath>
                  </m:oMathPara>
                </a14:m>
                <a:endParaRPr lang="zh-CN" altLang="en-US" sz="2400"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1618982" y="2537178"/>
                <a:ext cx="3718582" cy="51764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1507554" y="5557528"/>
                <a:ext cx="215943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smtClean="0">
                              <a:solidFill>
                                <a:srgbClr val="7030A0"/>
                              </a:solidFill>
                              <a:latin typeface="Cambria Math" panose="02040503050406030204" pitchFamily="18" charset="0"/>
                            </a:rPr>
                          </m:ctrlPr>
                        </m:sSubPr>
                        <m:e>
                          <m:r>
                            <m:rPr>
                              <m:sty m:val="p"/>
                            </m:rPr>
                            <a:rPr lang="zh-CN" altLang="en-US" sz="2400">
                              <a:solidFill>
                                <a:srgbClr val="7030A0"/>
                              </a:solidFill>
                              <a:latin typeface="Cambria Math" panose="02040503050406030204" pitchFamily="18" charset="0"/>
                            </a:rPr>
                            <m:t>m</m:t>
                          </m:r>
                        </m:e>
                        <m:sub>
                          <m:r>
                            <m:rPr>
                              <m:sty m:val="p"/>
                            </m:rPr>
                            <a:rPr lang="zh-CN" altLang="en-US" sz="2400" i="0">
                              <a:solidFill>
                                <a:srgbClr val="7030A0"/>
                              </a:solidFill>
                              <a:latin typeface="Cambria Math" panose="02040503050406030204" pitchFamily="18" charset="0"/>
                            </a:rPr>
                            <m:t>k</m:t>
                          </m:r>
                        </m:sub>
                      </m:sSub>
                      <m:r>
                        <a:rPr lang="zh-CN" altLang="en-US" sz="2400" i="0">
                          <a:solidFill>
                            <a:srgbClr val="7030A0"/>
                          </a:solidFill>
                          <a:latin typeface="Cambria Math" panose="02040503050406030204" pitchFamily="18" charset="0"/>
                        </a:rPr>
                        <m:t>= </m:t>
                      </m:r>
                      <m:r>
                        <m:rPr>
                          <m:sty m:val="p"/>
                        </m:rPr>
                        <a:rPr lang="zh-CN" altLang="en-US" sz="2400" i="0">
                          <a:solidFill>
                            <a:srgbClr val="7030A0"/>
                          </a:solidFill>
                          <a:latin typeface="Cambria Math" panose="02040503050406030204" pitchFamily="18" charset="0"/>
                        </a:rPr>
                        <m:t>m</m:t>
                      </m:r>
                      <m:r>
                        <a:rPr lang="zh-CN" altLang="en-US" sz="2400" i="0">
                          <a:solidFill>
                            <a:srgbClr val="7030A0"/>
                          </a:solidFill>
                          <a:latin typeface="Cambria Math" panose="02040503050406030204" pitchFamily="18" charset="0"/>
                        </a:rPr>
                        <m:t>+</m:t>
                      </m:r>
                      <m:sSub>
                        <m:sSubPr>
                          <m:ctrlPr>
                            <a:rPr lang="en-US" altLang="zh-CN" sz="2400" b="0" i="1" smtClean="0">
                              <a:solidFill>
                                <a:srgbClr val="7030A0"/>
                              </a:solidFill>
                              <a:latin typeface="Cambria Math" panose="02040503050406030204" pitchFamily="18" charset="0"/>
                            </a:rPr>
                          </m:ctrlPr>
                        </m:sSubPr>
                        <m:e>
                          <m:r>
                            <m:rPr>
                              <m:sty m:val="p"/>
                            </m:rPr>
                            <a:rPr lang="en-US" altLang="zh-CN" sz="2400" b="0" i="0" smtClean="0">
                              <a:solidFill>
                                <a:srgbClr val="7030A0"/>
                              </a:solidFill>
                              <a:latin typeface="Cambria Math" panose="02040503050406030204" pitchFamily="18" charset="0"/>
                            </a:rPr>
                            <m:t>m</m:t>
                          </m:r>
                        </m:e>
                        <m:sub>
                          <m:acc>
                            <m:accPr>
                              <m:chr m:val="̇"/>
                              <m:ctrlPr>
                                <a:rPr lang="en-US" altLang="zh-CN" sz="2400" b="0" i="1" smtClean="0">
                                  <a:solidFill>
                                    <a:srgbClr val="7030A0"/>
                                  </a:solidFill>
                                  <a:latin typeface="Cambria Math" panose="02040503050406030204" pitchFamily="18" charset="0"/>
                                </a:rPr>
                              </m:ctrlPr>
                            </m:accPr>
                            <m:e>
                              <m:r>
                                <m:rPr>
                                  <m:sty m:val="p"/>
                                </m:rPr>
                                <a:rPr lang="en-US" altLang="zh-CN" sz="2400" i="1">
                                  <a:solidFill>
                                    <a:srgbClr val="7030A0"/>
                                  </a:solidFill>
                                  <a:latin typeface="Cambria Math" panose="02040503050406030204" pitchFamily="18" charset="0"/>
                                </a:rPr>
                                <m:t>v</m:t>
                              </m:r>
                            </m:e>
                          </m:acc>
                        </m:sub>
                      </m:sSub>
                    </m:oMath>
                  </m:oMathPara>
                </a14:m>
                <a:endParaRPr lang="zh-CN" altLang="en-US" sz="2400" dirty="0">
                  <a:solidFill>
                    <a:srgbClr val="7030A0"/>
                  </a:solidFill>
                  <a:latin typeface="Times New Roman" panose="02020603050405020304" pitchFamily="18" charset="0"/>
                  <a:cs typeface="Times New Roman" panose="02020603050405020304" pitchFamily="18" charset="0"/>
                </a:endParaRPr>
              </a:p>
            </p:txBody>
          </p:sp>
        </mc:Choice>
        <mc:Fallback xmlns="">
          <p:sp>
            <p:nvSpPr>
              <p:cNvPr id="9" name="矩形 8"/>
              <p:cNvSpPr>
                <a:spLocks noRot="1" noChangeAspect="1" noMove="1" noResize="1" noEditPoints="1" noAdjustHandles="1" noChangeArrowheads="1" noChangeShapeType="1" noTextEdit="1"/>
              </p:cNvSpPr>
              <p:nvPr/>
            </p:nvSpPr>
            <p:spPr>
              <a:xfrm>
                <a:off x="1507554" y="5557528"/>
                <a:ext cx="2159437" cy="461665"/>
              </a:xfrm>
              <a:prstGeom prst="rect">
                <a:avLst/>
              </a:prstGeom>
              <a:blipFill>
                <a:blip r:embed="rId5"/>
                <a:stretch>
                  <a:fillRect b="-5333"/>
                </a:stretch>
              </a:blipFill>
            </p:spPr>
            <p:txBody>
              <a:bodyPr/>
              <a:lstStyle/>
              <a:p>
                <a:r>
                  <a:rPr lang="zh-CN" altLang="en-US">
                    <a:noFill/>
                  </a:rPr>
                  <a:t> </a:t>
                </a:r>
              </a:p>
            </p:txBody>
          </p:sp>
        </mc:Fallback>
      </mc:AlternateContent>
      <p:sp>
        <p:nvSpPr>
          <p:cNvPr id="11" name="文本框 10"/>
          <p:cNvSpPr txBox="1"/>
          <p:nvPr/>
        </p:nvSpPr>
        <p:spPr>
          <a:xfrm>
            <a:off x="1234934" y="4932606"/>
            <a:ext cx="4864114"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solidFill>
                  <a:srgbClr val="1B51A9"/>
                </a:solidFill>
                <a:latin typeface="微软雅黑" panose="020B0503020204020204" pitchFamily="34" charset="-122"/>
                <a:ea typeface="微软雅黑" panose="020B0503020204020204" pitchFamily="34" charset="-122"/>
              </a:rPr>
              <a:t>附</a:t>
            </a:r>
            <a:r>
              <a:rPr lang="zh-CN" altLang="en-US" sz="2400" dirty="0" smtClean="0">
                <a:solidFill>
                  <a:srgbClr val="1B51A9"/>
                </a:solidFill>
                <a:latin typeface="微软雅黑" panose="020B0503020204020204" pitchFamily="34" charset="-122"/>
                <a:ea typeface="微软雅黑" panose="020B0503020204020204" pitchFamily="34" charset="-122"/>
              </a:rPr>
              <a:t>加质量与水中运动加速度有关</a:t>
            </a:r>
            <a:endParaRPr lang="zh-CN" altLang="en-US" sz="2400" dirty="0">
              <a:solidFill>
                <a:srgbClr val="1B51A9"/>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234933" y="1744269"/>
            <a:ext cx="5525145" cy="830997"/>
          </a:xfrm>
          <a:prstGeom prst="rect">
            <a:avLst/>
          </a:prstGeom>
          <a:noFill/>
        </p:spPr>
        <p:txBody>
          <a:bodyPr wrap="square" rtlCol="0">
            <a:spAutoFit/>
          </a:bodyPr>
          <a:lstStyle/>
          <a:p>
            <a:pPr marL="457200" indent="-457200">
              <a:buFont typeface="Arial" panose="020B0604020202020204" pitchFamily="34" charset="0"/>
              <a:buChar char="•"/>
            </a:pPr>
            <a:r>
              <a:rPr lang="zh-CN" altLang="en-US" sz="2400" dirty="0" smtClean="0">
                <a:solidFill>
                  <a:srgbClr val="1B51A9"/>
                </a:solidFill>
                <a:latin typeface="微软雅黑" panose="020B0503020204020204" pitchFamily="34" charset="-122"/>
                <a:ea typeface="微软雅黑" panose="020B0503020204020204" pitchFamily="34" charset="-122"/>
              </a:rPr>
              <a:t>水流阻力与运动运动速度及运动方向面积有关</a:t>
            </a:r>
            <a:endParaRPr lang="zh-CN" altLang="en-US" sz="2400" dirty="0">
              <a:solidFill>
                <a:srgbClr val="1B51A9"/>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1234934" y="3172542"/>
            <a:ext cx="5525145" cy="461665"/>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smtClean="0">
                <a:solidFill>
                  <a:srgbClr val="1B51A9"/>
                </a:solidFill>
                <a:latin typeface="微软雅黑" panose="020B0503020204020204" pitchFamily="34" charset="-122"/>
                <a:ea typeface="微软雅黑" panose="020B0503020204020204" pitchFamily="34" charset="-122"/>
              </a:rPr>
              <a:t>浮力会产生浮力矩，与浮心位置有关</a:t>
            </a:r>
            <a:endParaRPr lang="zh-CN" altLang="en-US" sz="2400" dirty="0">
              <a:solidFill>
                <a:srgbClr val="1B51A9"/>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7827263" y="2984633"/>
            <a:ext cx="3392425" cy="1689052"/>
          </a:xfrm>
          <a:prstGeom prst="rect">
            <a:avLst/>
          </a:prstGeom>
          <a:noFill/>
        </p:spPr>
        <p:txBody>
          <a:bodyPr wrap="square" rtlCol="0">
            <a:spAutoFit/>
          </a:bodyPr>
          <a:lstStyle/>
          <a:p>
            <a:pPr>
              <a:lnSpc>
                <a:spcPct val="150000"/>
              </a:lnSpc>
            </a:pPr>
            <a:r>
              <a:rPr lang="en-US" altLang="zh-CN" sz="2400" dirty="0">
                <a:solidFill>
                  <a:schemeClr val="accent5">
                    <a:lumMod val="50000"/>
                  </a:schemeClr>
                </a:solidFill>
                <a:latin typeface="微软雅黑" panose="020B0503020204020204" pitchFamily="34" charset="-122"/>
                <a:ea typeface="微软雅黑" panose="020B0503020204020204" pitchFamily="34" charset="-122"/>
              </a:rPr>
              <a:t> </a:t>
            </a:r>
            <a:r>
              <a:rPr lang="en-US" altLang="zh-CN" sz="2400" dirty="0" smtClean="0">
                <a:solidFill>
                  <a:schemeClr val="accent5">
                    <a:lumMod val="50000"/>
                  </a:schemeClr>
                </a:solidFill>
                <a:latin typeface="微软雅黑" panose="020B0503020204020204" pitchFamily="34" charset="-122"/>
                <a:ea typeface="微软雅黑" panose="020B0503020204020204" pitchFamily="34" charset="-122"/>
              </a:rPr>
              <a:t>      </a:t>
            </a:r>
            <a:r>
              <a:rPr lang="zh-CN" altLang="en-US" sz="2400" dirty="0" smtClean="0">
                <a:solidFill>
                  <a:schemeClr val="accent5">
                    <a:lumMod val="50000"/>
                  </a:schemeClr>
                </a:solidFill>
                <a:latin typeface="微软雅黑" panose="020B0503020204020204" pitchFamily="34" charset="-122"/>
                <a:ea typeface="微软雅黑" panose="020B0503020204020204" pitchFamily="34" charset="-122"/>
              </a:rPr>
              <a:t>结合牛顿</a:t>
            </a:r>
            <a:r>
              <a:rPr lang="en-US" altLang="zh-CN" sz="2400" dirty="0" smtClean="0">
                <a:solidFill>
                  <a:schemeClr val="accent5">
                    <a:lumMod val="50000"/>
                  </a:schemeClr>
                </a:solidFill>
                <a:latin typeface="微软雅黑" panose="020B0503020204020204" pitchFamily="34" charset="-122"/>
                <a:ea typeface="微软雅黑" panose="020B0503020204020204" pitchFamily="34" charset="-122"/>
              </a:rPr>
              <a:t>-</a:t>
            </a:r>
            <a:r>
              <a:rPr lang="zh-CN" altLang="en-US" sz="2400" dirty="0" smtClean="0">
                <a:solidFill>
                  <a:schemeClr val="accent5">
                    <a:lumMod val="50000"/>
                  </a:schemeClr>
                </a:solidFill>
                <a:latin typeface="微软雅黑" panose="020B0503020204020204" pitchFamily="34" charset="-122"/>
                <a:ea typeface="微软雅黑" panose="020B0503020204020204" pitchFamily="34" charset="-122"/>
              </a:rPr>
              <a:t>欧拉方程就可以得出飞潜器水中运动的数学表达式</a:t>
            </a:r>
            <a:endParaRPr lang="zh-CN" altLang="en-US" sz="2400" dirty="0">
              <a:solidFill>
                <a:schemeClr val="accent5">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562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1" grpId="0"/>
      <p:bldP spid="12" grpId="0"/>
      <p:bldP spid="13" grpId="0"/>
      <p:bldP spid="1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78232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0" y="-6251"/>
            <a:ext cx="863600" cy="782320"/>
          </a:xfrm>
          <a:prstGeom prst="rect">
            <a:avLst/>
          </a:prstGeom>
          <a:solidFill>
            <a:schemeClr val="tx2">
              <a:lumMod val="60000"/>
              <a:lumOff val="4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3784188" y="62250"/>
            <a:ext cx="6299200" cy="646331"/>
          </a:xfrm>
          <a:prstGeom prst="rect">
            <a:avLst/>
          </a:prstGeom>
          <a:noFill/>
        </p:spPr>
        <p:txBody>
          <a:bodyPr wrap="square" rtlCol="0">
            <a:spAutoFit/>
          </a:bodyPr>
          <a:lstStyle/>
          <a:p>
            <a:r>
              <a:rPr lang="zh-CN" altLang="en-US" sz="3600" dirty="0">
                <a:solidFill>
                  <a:schemeClr val="bg1"/>
                </a:solidFill>
                <a:latin typeface="微软雅黑" panose="020B0503020204020204" pitchFamily="34" charset="-122"/>
                <a:ea typeface="微软雅黑" panose="020B0503020204020204" pitchFamily="34" charset="-122"/>
              </a:rPr>
              <a:t>飞潜</a:t>
            </a:r>
            <a:r>
              <a:rPr lang="zh-CN" altLang="en-US" sz="3600" dirty="0" smtClean="0">
                <a:solidFill>
                  <a:schemeClr val="bg1"/>
                </a:solidFill>
                <a:latin typeface="微软雅黑" panose="020B0503020204020204" pitchFamily="34" charset="-122"/>
                <a:ea typeface="微软雅黑" panose="020B0503020204020204" pitchFamily="34" charset="-122"/>
              </a:rPr>
              <a:t>器传感器数据处理</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52400" y="-130850"/>
            <a:ext cx="558800" cy="923330"/>
          </a:xfrm>
          <a:prstGeom prst="rect">
            <a:avLst/>
          </a:prstGeom>
          <a:noFill/>
        </p:spPr>
        <p:txBody>
          <a:bodyPr wrap="square" rtlCol="0">
            <a:spAutoFit/>
          </a:bodyPr>
          <a:lstStyle/>
          <a:p>
            <a:r>
              <a:rPr lang="en-US" altLang="zh-CN" sz="5400" b="1" dirty="0">
                <a:solidFill>
                  <a:schemeClr val="bg1"/>
                </a:solidFill>
                <a:latin typeface="仿宋" panose="02010609060101010101" pitchFamily="49" charset="-122"/>
                <a:ea typeface="仿宋" panose="02010609060101010101" pitchFamily="49" charset="-122"/>
              </a:rPr>
              <a:t>4</a:t>
            </a:r>
            <a:endParaRPr lang="zh-CN" altLang="en-US" sz="5400" b="1" dirty="0">
              <a:solidFill>
                <a:schemeClr val="bg1"/>
              </a:solidFill>
              <a:latin typeface="仿宋" panose="02010609060101010101" pitchFamily="49" charset="-122"/>
              <a:ea typeface="仿宋" panose="02010609060101010101" pitchFamily="49" charset="-122"/>
            </a:endParaRPr>
          </a:p>
        </p:txBody>
      </p:sp>
      <p:sp>
        <p:nvSpPr>
          <p:cNvPr id="5" name="文本框 4"/>
          <p:cNvSpPr txBox="1"/>
          <p:nvPr/>
        </p:nvSpPr>
        <p:spPr>
          <a:xfrm>
            <a:off x="786384" y="867653"/>
            <a:ext cx="10104120" cy="830997"/>
          </a:xfrm>
          <a:prstGeom prst="rect">
            <a:avLst/>
          </a:prstGeom>
          <a:noFill/>
        </p:spPr>
        <p:txBody>
          <a:bodyPr wrap="square" rtlCol="0">
            <a:spAutoFit/>
          </a:bodyPr>
          <a:lstStyle/>
          <a:p>
            <a:pPr algn="just"/>
            <a:r>
              <a:rPr lang="zh-CN" altLang="en-US" sz="2400" dirty="0" smtClean="0">
                <a:solidFill>
                  <a:schemeClr val="accent5">
                    <a:lumMod val="50000"/>
                  </a:schemeClr>
                </a:solidFill>
                <a:latin typeface="微软雅黑" panose="020B0503020204020204" pitchFamily="34" charset="-122"/>
                <a:ea typeface="微软雅黑" panose="020B0503020204020204" pitchFamily="34" charset="-122"/>
              </a:rPr>
              <a:t>由于传感器的数据都是</a:t>
            </a:r>
            <a:r>
              <a:rPr lang="zh-CN" altLang="en-US" sz="2400" dirty="0" smtClean="0">
                <a:solidFill>
                  <a:srgbClr val="7030A0"/>
                </a:solidFill>
                <a:latin typeface="微软雅黑" panose="020B0503020204020204" pitchFamily="34" charset="-122"/>
                <a:ea typeface="微软雅黑" panose="020B0503020204020204" pitchFamily="34" charset="-122"/>
              </a:rPr>
              <a:t>不精确</a:t>
            </a:r>
            <a:r>
              <a:rPr lang="zh-CN" altLang="en-US" sz="2400" dirty="0" smtClean="0">
                <a:solidFill>
                  <a:schemeClr val="accent5">
                    <a:lumMod val="50000"/>
                  </a:schemeClr>
                </a:solidFill>
                <a:latin typeface="微软雅黑" panose="020B0503020204020204" pitchFamily="34" charset="-122"/>
                <a:ea typeface="微软雅黑" panose="020B0503020204020204" pitchFamily="34" charset="-122"/>
              </a:rPr>
              <a:t>的，在使用时需要对数据进行滤波，目前常用的方法有</a:t>
            </a:r>
            <a:r>
              <a:rPr lang="zh-CN" altLang="en-US" sz="2400" dirty="0" smtClean="0">
                <a:solidFill>
                  <a:schemeClr val="accent5"/>
                </a:solidFill>
                <a:latin typeface="微软雅黑" panose="020B0503020204020204" pitchFamily="34" charset="-122"/>
                <a:ea typeface="微软雅黑" panose="020B0503020204020204" pitchFamily="34" charset="-122"/>
              </a:rPr>
              <a:t>一阶低通滤波法</a:t>
            </a:r>
            <a:r>
              <a:rPr lang="zh-CN" altLang="en-US" sz="2400" dirty="0" smtClean="0">
                <a:solidFill>
                  <a:schemeClr val="accent5">
                    <a:lumMod val="50000"/>
                  </a:schemeClr>
                </a:solidFill>
                <a:latin typeface="微软雅黑" panose="020B0503020204020204" pitchFamily="34" charset="-122"/>
                <a:ea typeface="微软雅黑" panose="020B0503020204020204" pitchFamily="34" charset="-122"/>
              </a:rPr>
              <a:t>和</a:t>
            </a:r>
            <a:r>
              <a:rPr lang="zh-CN" altLang="en-US" sz="2400" dirty="0" smtClean="0">
                <a:solidFill>
                  <a:schemeClr val="accent5"/>
                </a:solidFill>
                <a:latin typeface="微软雅黑" panose="020B0503020204020204" pitchFamily="34" charset="-122"/>
                <a:ea typeface="微软雅黑" panose="020B0503020204020204" pitchFamily="34" charset="-122"/>
              </a:rPr>
              <a:t>卡尔曼滤波法</a:t>
            </a:r>
            <a:endParaRPr lang="zh-CN" altLang="en-US" sz="2400" dirty="0">
              <a:solidFill>
                <a:schemeClr val="accent5"/>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矩形 5"/>
              <p:cNvSpPr/>
              <p:nvPr/>
            </p:nvSpPr>
            <p:spPr>
              <a:xfrm>
                <a:off x="741607" y="5127691"/>
                <a:ext cx="5039713" cy="830997"/>
              </a:xfrm>
              <a:prstGeom prst="rect">
                <a:avLst/>
              </a:prstGeom>
            </p:spPr>
            <p:txBody>
              <a:bodyPr wrap="none">
                <a:spAutoFit/>
              </a:bodyPr>
              <a:lstStyle/>
              <a:p>
                <a:r>
                  <a:rPr lang="zh-CN" altLang="en-US" sz="2400" dirty="0" smtClean="0">
                    <a:solidFill>
                      <a:schemeClr val="accent1">
                        <a:lumMod val="50000"/>
                      </a:schemeClr>
                    </a:solidFill>
                    <a:latin typeface="微软雅黑" panose="020B0503020204020204" pitchFamily="34" charset="-122"/>
                    <a:ea typeface="微软雅黑" panose="020B0503020204020204" pitchFamily="34" charset="-122"/>
                  </a:rPr>
                  <a:t>离散化后得到：</a:t>
                </a:r>
                <a:endParaRPr lang="en-US" altLang="zh-CN" sz="2400" dirty="0" smtClean="0">
                  <a:solidFill>
                    <a:schemeClr val="accent1">
                      <a:lumMod val="50000"/>
                    </a:schemeClr>
                  </a:solidFill>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sSub>
                        <m:sSubPr>
                          <m:ctrlPr>
                            <a:rPr lang="zh-CN" altLang="en-US" sz="2400" i="1" smtClean="0">
                              <a:solidFill>
                                <a:schemeClr val="accent2"/>
                              </a:solidFill>
                              <a:latin typeface="Cambria Math" panose="02040503050406030204" pitchFamily="18" charset="0"/>
                            </a:rPr>
                          </m:ctrlPr>
                        </m:sSubPr>
                        <m:e>
                          <m:r>
                            <m:rPr>
                              <m:sty m:val="p"/>
                            </m:rPr>
                            <a:rPr lang="zh-CN" altLang="en-US" sz="2400">
                              <a:solidFill>
                                <a:schemeClr val="accent2"/>
                              </a:solidFill>
                              <a:latin typeface="Cambria Math" panose="02040503050406030204" pitchFamily="18" charset="0"/>
                            </a:rPr>
                            <m:t>u</m:t>
                          </m:r>
                        </m:e>
                        <m:sub>
                          <m:r>
                            <m:rPr>
                              <m:sty m:val="p"/>
                            </m:rPr>
                            <a:rPr lang="zh-CN" altLang="en-US" sz="2400" i="0">
                              <a:solidFill>
                                <a:schemeClr val="accent2"/>
                              </a:solidFill>
                              <a:latin typeface="Cambria Math" panose="02040503050406030204" pitchFamily="18" charset="0"/>
                            </a:rPr>
                            <m:t>o</m:t>
                          </m:r>
                        </m:sub>
                      </m:sSub>
                      <m:d>
                        <m:dPr>
                          <m:ctrlPr>
                            <a:rPr lang="zh-CN" altLang="en-US" sz="2400" i="1">
                              <a:solidFill>
                                <a:schemeClr val="accent2"/>
                              </a:solidFill>
                              <a:latin typeface="Cambria Math" panose="02040503050406030204" pitchFamily="18" charset="0"/>
                            </a:rPr>
                          </m:ctrlPr>
                        </m:dPr>
                        <m:e>
                          <m:r>
                            <a:rPr lang="zh-CN" altLang="en-US" sz="2400" i="1">
                              <a:solidFill>
                                <a:schemeClr val="accent2"/>
                              </a:solidFill>
                              <a:latin typeface="Cambria Math" panose="02040503050406030204" pitchFamily="18" charset="0"/>
                            </a:rPr>
                            <m:t>𝑘</m:t>
                          </m:r>
                        </m:e>
                      </m:d>
                      <m:r>
                        <a:rPr lang="zh-CN" altLang="en-US" sz="2400" i="0">
                          <a:solidFill>
                            <a:schemeClr val="accent2"/>
                          </a:solidFill>
                          <a:latin typeface="Cambria Math" panose="02040503050406030204" pitchFamily="18" charset="0"/>
                        </a:rPr>
                        <m:t>=</m:t>
                      </m:r>
                      <m:r>
                        <a:rPr lang="zh-CN" altLang="en-US" sz="2400" i="1">
                          <a:solidFill>
                            <a:schemeClr val="accent2"/>
                          </a:solidFill>
                          <a:latin typeface="Cambria Math" panose="02040503050406030204" pitchFamily="18" charset="0"/>
                        </a:rPr>
                        <m:t>𝛼</m:t>
                      </m:r>
                      <m:sSub>
                        <m:sSubPr>
                          <m:ctrlPr>
                            <a:rPr lang="zh-CN" altLang="en-US" sz="2400" i="1">
                              <a:solidFill>
                                <a:schemeClr val="accent2"/>
                              </a:solidFill>
                              <a:latin typeface="Cambria Math" panose="02040503050406030204" pitchFamily="18" charset="0"/>
                            </a:rPr>
                          </m:ctrlPr>
                        </m:sSubPr>
                        <m:e>
                          <m:r>
                            <a:rPr lang="zh-CN" altLang="en-US" sz="2400" i="1">
                              <a:solidFill>
                                <a:schemeClr val="accent2"/>
                              </a:solidFill>
                              <a:latin typeface="Cambria Math" panose="02040503050406030204" pitchFamily="18" charset="0"/>
                            </a:rPr>
                            <m:t>𝑢</m:t>
                          </m:r>
                        </m:e>
                        <m:sub>
                          <m:r>
                            <a:rPr lang="zh-CN" altLang="en-US" sz="2400" i="1">
                              <a:solidFill>
                                <a:schemeClr val="accent2"/>
                              </a:solidFill>
                              <a:latin typeface="Cambria Math" panose="02040503050406030204" pitchFamily="18" charset="0"/>
                            </a:rPr>
                            <m:t>𝑖</m:t>
                          </m:r>
                        </m:sub>
                      </m:sSub>
                      <m:d>
                        <m:dPr>
                          <m:ctrlPr>
                            <a:rPr lang="zh-CN" altLang="en-US" sz="2400" i="1">
                              <a:solidFill>
                                <a:schemeClr val="accent2"/>
                              </a:solidFill>
                              <a:latin typeface="Cambria Math" panose="02040503050406030204" pitchFamily="18" charset="0"/>
                            </a:rPr>
                          </m:ctrlPr>
                        </m:dPr>
                        <m:e>
                          <m:r>
                            <a:rPr lang="zh-CN" altLang="en-US" sz="2400" i="1">
                              <a:solidFill>
                                <a:schemeClr val="accent2"/>
                              </a:solidFill>
                              <a:latin typeface="Cambria Math" panose="02040503050406030204" pitchFamily="18" charset="0"/>
                            </a:rPr>
                            <m:t>𝑘</m:t>
                          </m:r>
                        </m:e>
                      </m:d>
                      <m:r>
                        <a:rPr lang="zh-CN" altLang="en-US" sz="2400" i="0">
                          <a:solidFill>
                            <a:schemeClr val="accent2"/>
                          </a:solidFill>
                          <a:latin typeface="Cambria Math" panose="02040503050406030204" pitchFamily="18" charset="0"/>
                        </a:rPr>
                        <m:t>+</m:t>
                      </m:r>
                      <m:d>
                        <m:dPr>
                          <m:ctrlPr>
                            <a:rPr lang="zh-CN" altLang="en-US" sz="2400" i="1">
                              <a:solidFill>
                                <a:schemeClr val="accent2"/>
                              </a:solidFill>
                              <a:latin typeface="Cambria Math" panose="02040503050406030204" pitchFamily="18" charset="0"/>
                            </a:rPr>
                          </m:ctrlPr>
                        </m:dPr>
                        <m:e>
                          <m:r>
                            <a:rPr lang="zh-CN" altLang="en-US" sz="2400" i="0">
                              <a:solidFill>
                                <a:schemeClr val="accent2"/>
                              </a:solidFill>
                              <a:latin typeface="Cambria Math" panose="02040503050406030204" pitchFamily="18" charset="0"/>
                            </a:rPr>
                            <m:t>1−</m:t>
                          </m:r>
                          <m:r>
                            <a:rPr lang="zh-CN" altLang="en-US" sz="2400" i="1">
                              <a:solidFill>
                                <a:schemeClr val="accent2"/>
                              </a:solidFill>
                              <a:latin typeface="Cambria Math" panose="02040503050406030204" pitchFamily="18" charset="0"/>
                            </a:rPr>
                            <m:t>𝛼</m:t>
                          </m:r>
                        </m:e>
                      </m:d>
                      <m:sSub>
                        <m:sSubPr>
                          <m:ctrlPr>
                            <a:rPr lang="zh-CN" altLang="en-US" sz="2400" i="1">
                              <a:solidFill>
                                <a:schemeClr val="accent2"/>
                              </a:solidFill>
                              <a:latin typeface="Cambria Math" panose="02040503050406030204" pitchFamily="18" charset="0"/>
                            </a:rPr>
                          </m:ctrlPr>
                        </m:sSubPr>
                        <m:e>
                          <m:r>
                            <a:rPr lang="zh-CN" altLang="en-US" sz="2400" i="1">
                              <a:solidFill>
                                <a:schemeClr val="accent2"/>
                              </a:solidFill>
                              <a:latin typeface="Cambria Math" panose="02040503050406030204" pitchFamily="18" charset="0"/>
                            </a:rPr>
                            <m:t>𝑢</m:t>
                          </m:r>
                        </m:e>
                        <m:sub>
                          <m:r>
                            <a:rPr lang="zh-CN" altLang="en-US" sz="2400" i="1">
                              <a:solidFill>
                                <a:schemeClr val="accent2"/>
                              </a:solidFill>
                              <a:latin typeface="Cambria Math" panose="02040503050406030204" pitchFamily="18" charset="0"/>
                            </a:rPr>
                            <m:t>𝑜</m:t>
                          </m:r>
                        </m:sub>
                      </m:sSub>
                      <m:d>
                        <m:dPr>
                          <m:ctrlPr>
                            <a:rPr lang="zh-CN" altLang="en-US" sz="2400" i="1">
                              <a:solidFill>
                                <a:schemeClr val="accent2"/>
                              </a:solidFill>
                              <a:latin typeface="Cambria Math" panose="02040503050406030204" pitchFamily="18" charset="0"/>
                            </a:rPr>
                          </m:ctrlPr>
                        </m:dPr>
                        <m:e>
                          <m:r>
                            <a:rPr lang="zh-CN" altLang="en-US" sz="2400" i="1">
                              <a:solidFill>
                                <a:schemeClr val="accent2"/>
                              </a:solidFill>
                              <a:latin typeface="Cambria Math" panose="02040503050406030204" pitchFamily="18" charset="0"/>
                            </a:rPr>
                            <m:t>𝑘</m:t>
                          </m:r>
                          <m:r>
                            <a:rPr lang="zh-CN" altLang="en-US" sz="2400" i="0">
                              <a:solidFill>
                                <a:schemeClr val="accent2"/>
                              </a:solidFill>
                              <a:latin typeface="Cambria Math" panose="02040503050406030204" pitchFamily="18" charset="0"/>
                            </a:rPr>
                            <m:t>−1</m:t>
                          </m:r>
                        </m:e>
                      </m:d>
                    </m:oMath>
                  </m:oMathPara>
                </a14:m>
                <a:endParaRPr lang="zh-CN" altLang="en-US" sz="2400" dirty="0">
                  <a:solidFill>
                    <a:schemeClr val="accent2"/>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741607" y="5127691"/>
                <a:ext cx="5039713" cy="830997"/>
              </a:xfrm>
              <a:prstGeom prst="rect">
                <a:avLst/>
              </a:prstGeom>
              <a:blipFill>
                <a:blip r:embed="rId2"/>
                <a:stretch>
                  <a:fillRect l="-1937" t="-5882" b="-14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875751" y="5958688"/>
                <a:ext cx="2609176" cy="533929"/>
              </a:xfrm>
              <a:prstGeom prst="rect">
                <a:avLst/>
              </a:prstGeom>
            </p:spPr>
            <p:txBody>
              <a:bodyPr wrap="none">
                <a:spAutoFit/>
              </a:bodyPr>
              <a:lstStyle/>
              <a:p>
                <a:r>
                  <a:rPr lang="zh-CN" altLang="zh-CN" sz="2000" dirty="0">
                    <a:latin typeface="Times New Roman" panose="02020603050405020304" pitchFamily="18" charset="0"/>
                    <a:ea typeface="宋体" panose="02010600030101010101" pitchFamily="2" charset="-122"/>
                    <a:cs typeface="Times New Roman" panose="02020603050405020304" pitchFamily="18" charset="0"/>
                  </a:rPr>
                  <a:t>截至频率</a:t>
                </a:r>
                <a14:m>
                  <m:oMath xmlns:m="http://schemas.openxmlformats.org/officeDocument/2006/math">
                    <m:sSub>
                      <m:sSubPr>
                        <m:ctrlPr>
                          <a:rPr lang="zh-CN" altLang="zh-CN" sz="2000" i="1" smtClean="0">
                            <a:solidFill>
                              <a:schemeClr val="accent5">
                                <a:lumMod val="75000"/>
                              </a:schemeClr>
                            </a:solidFill>
                            <a:effectLst/>
                            <a:latin typeface="Cambria Math" panose="02040503050406030204" pitchFamily="18" charset="0"/>
                            <a:ea typeface="Cambria Math" panose="02040503050406030204" pitchFamily="18" charset="0"/>
                          </a:rPr>
                        </m:ctrlPr>
                      </m:sSubPr>
                      <m:e>
                        <m:r>
                          <m:rPr>
                            <m:sty m:val="p"/>
                          </m:rPr>
                          <a:rPr lang="en-US" altLang="zh-CN" sz="2000">
                            <a:solidFill>
                              <a:schemeClr val="accent5">
                                <a:lumMod val="75000"/>
                              </a:schemeClr>
                            </a:solidFill>
                            <a:latin typeface="Cambria Math" panose="02040503050406030204" pitchFamily="18" charset="0"/>
                            <a:ea typeface="宋体" panose="02010600030101010101" pitchFamily="2" charset="-122"/>
                            <a:cs typeface="Times New Roman" panose="02020603050405020304" pitchFamily="18" charset="0"/>
                          </a:rPr>
                          <m:t>f</m:t>
                        </m:r>
                      </m:e>
                      <m:sub>
                        <m:r>
                          <m:rPr>
                            <m:sty m:val="p"/>
                          </m:rPr>
                          <a:rPr lang="en-US" altLang="zh-CN" sz="2000">
                            <a:solidFill>
                              <a:schemeClr val="accent5">
                                <a:lumMod val="75000"/>
                              </a:schemeClr>
                            </a:solidFill>
                            <a:latin typeface="Cambria Math" panose="02040503050406030204" pitchFamily="18" charset="0"/>
                            <a:ea typeface="宋体" panose="02010600030101010101" pitchFamily="2" charset="-122"/>
                            <a:cs typeface="Times New Roman" panose="02020603050405020304" pitchFamily="18" charset="0"/>
                          </a:rPr>
                          <m:t>c</m:t>
                        </m:r>
                      </m:sub>
                    </m:sSub>
                    <m:r>
                      <a:rPr lang="en-US" altLang="zh-CN" sz="2000" i="1">
                        <a:solidFill>
                          <a:schemeClr val="accent5">
                            <a:lumMod val="75000"/>
                          </a:schemeClr>
                        </a:solidFill>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2000" i="1">
                            <a:solidFill>
                              <a:schemeClr val="accent5">
                                <a:lumMod val="75000"/>
                              </a:schemeClr>
                            </a:solidFill>
                            <a:effectLst/>
                            <a:latin typeface="Cambria Math" panose="02040503050406030204" pitchFamily="18" charset="0"/>
                            <a:ea typeface="Cambria Math" panose="02040503050406030204" pitchFamily="18" charset="0"/>
                          </a:rPr>
                        </m:ctrlPr>
                      </m:fPr>
                      <m:num>
                        <m:r>
                          <m:rPr>
                            <m:sty m:val="p"/>
                          </m:rPr>
                          <a:rPr lang="en-US" altLang="zh-CN" sz="2000">
                            <a:solidFill>
                              <a:schemeClr val="accent5">
                                <a:lumMod val="75000"/>
                              </a:schemeClr>
                            </a:solidFill>
                            <a:latin typeface="Cambria Math" panose="02040503050406030204" pitchFamily="18" charset="0"/>
                            <a:ea typeface="宋体" panose="02010600030101010101" pitchFamily="2" charset="-122"/>
                            <a:cs typeface="Times New Roman" panose="02020603050405020304" pitchFamily="18" charset="0"/>
                          </a:rPr>
                          <m:t>α</m:t>
                        </m:r>
                      </m:num>
                      <m:den>
                        <m:r>
                          <a:rPr lang="en-US" altLang="zh-CN" sz="2000">
                            <a:solidFill>
                              <a:schemeClr val="accent5">
                                <a:lumMod val="75000"/>
                              </a:schemeClr>
                            </a:solidFill>
                            <a:latin typeface="Cambria Math" panose="02040503050406030204" pitchFamily="18" charset="0"/>
                            <a:ea typeface="宋体" panose="02010600030101010101" pitchFamily="2" charset="-122"/>
                            <a:cs typeface="Times New Roman" panose="02020603050405020304" pitchFamily="18" charset="0"/>
                          </a:rPr>
                          <m:t>2</m:t>
                        </m:r>
                        <m:r>
                          <m:rPr>
                            <m:sty m:val="p"/>
                          </m:rPr>
                          <a:rPr lang="en-US" altLang="zh-CN" sz="2000">
                            <a:solidFill>
                              <a:schemeClr val="accent5">
                                <a:lumMod val="75000"/>
                              </a:schemeClr>
                            </a:solidFill>
                            <a:latin typeface="Cambria Math" panose="02040503050406030204" pitchFamily="18" charset="0"/>
                            <a:ea typeface="宋体" panose="02010600030101010101" pitchFamily="2" charset="-122"/>
                            <a:cs typeface="Times New Roman" panose="02020603050405020304" pitchFamily="18" charset="0"/>
                          </a:rPr>
                          <m:t>πT</m:t>
                        </m:r>
                        <m:d>
                          <m:dPr>
                            <m:ctrlPr>
                              <a:rPr lang="zh-CN" altLang="zh-CN" sz="2000" i="1">
                                <a:solidFill>
                                  <a:schemeClr val="accent5">
                                    <a:lumMod val="75000"/>
                                  </a:schemeClr>
                                </a:solidFill>
                                <a:effectLst/>
                                <a:latin typeface="Cambria Math" panose="02040503050406030204" pitchFamily="18" charset="0"/>
                                <a:ea typeface="Cambria Math" panose="02040503050406030204" pitchFamily="18" charset="0"/>
                              </a:rPr>
                            </m:ctrlPr>
                          </m:dPr>
                          <m:e>
                            <m:r>
                              <a:rPr lang="en-US" altLang="zh-CN" sz="2000">
                                <a:solidFill>
                                  <a:schemeClr val="accent5">
                                    <a:lumMod val="75000"/>
                                  </a:schemeClr>
                                </a:solidFill>
                                <a:latin typeface="Cambria Math" panose="02040503050406030204" pitchFamily="18" charset="0"/>
                                <a:ea typeface="宋体" panose="02010600030101010101" pitchFamily="2" charset="-122"/>
                                <a:cs typeface="Times New Roman" panose="02020603050405020304" pitchFamily="18" charset="0"/>
                              </a:rPr>
                              <m:t>1</m:t>
                            </m:r>
                            <m:r>
                              <a:rPr lang="en-US" altLang="zh-CN" sz="2000" i="1">
                                <a:solidFill>
                                  <a:schemeClr val="accent5">
                                    <a:lumMod val="75000"/>
                                  </a:schemeClr>
                                </a:solidFill>
                                <a:latin typeface="Cambria Math" panose="02040503050406030204" pitchFamily="18" charset="0"/>
                                <a:ea typeface="宋体" panose="02010600030101010101" pitchFamily="2" charset="-122"/>
                                <a:cs typeface="Times New Roman" panose="02020603050405020304" pitchFamily="18" charset="0"/>
                              </a:rPr>
                              <m:t>−</m:t>
                            </m:r>
                            <m:r>
                              <m:rPr>
                                <m:sty m:val="p"/>
                              </m:rPr>
                              <a:rPr lang="en-US" altLang="zh-CN" sz="2000">
                                <a:solidFill>
                                  <a:schemeClr val="accent5">
                                    <a:lumMod val="75000"/>
                                  </a:schemeClr>
                                </a:solidFill>
                                <a:latin typeface="Cambria Math" panose="02040503050406030204" pitchFamily="18" charset="0"/>
                                <a:ea typeface="宋体" panose="02010600030101010101" pitchFamily="2" charset="-122"/>
                                <a:cs typeface="Times New Roman" panose="02020603050405020304" pitchFamily="18" charset="0"/>
                              </a:rPr>
                              <m:t>α</m:t>
                            </m:r>
                          </m:e>
                        </m:d>
                      </m:den>
                    </m:f>
                  </m:oMath>
                </a14:m>
                <a:endParaRPr lang="zh-CN" altLang="en-US" sz="2000" dirty="0"/>
              </a:p>
            </p:txBody>
          </p:sp>
        </mc:Choice>
        <mc:Fallback xmlns="">
          <p:sp>
            <p:nvSpPr>
              <p:cNvPr id="7" name="矩形 6"/>
              <p:cNvSpPr>
                <a:spLocks noRot="1" noChangeAspect="1" noMove="1" noResize="1" noEditPoints="1" noAdjustHandles="1" noChangeArrowheads="1" noChangeShapeType="1" noTextEdit="1"/>
              </p:cNvSpPr>
              <p:nvPr/>
            </p:nvSpPr>
            <p:spPr>
              <a:xfrm>
                <a:off x="875751" y="5958688"/>
                <a:ext cx="2609176" cy="533929"/>
              </a:xfrm>
              <a:prstGeom prst="rect">
                <a:avLst/>
              </a:prstGeom>
              <a:blipFill>
                <a:blip r:embed="rId3"/>
                <a:stretch>
                  <a:fillRect l="-2570" t="-34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5654740" y="3153427"/>
                <a:ext cx="4428648" cy="2326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zh-CN" altLang="en-US" sz="2400" i="1">
                              <a:latin typeface="Cambria Math" panose="02040503050406030204" pitchFamily="18" charset="0"/>
                            </a:rPr>
                          </m:ctrlPr>
                        </m:dPr>
                        <m:e>
                          <m:eqArr>
                            <m:eqArrPr>
                              <m:ctrlPr>
                                <a:rPr lang="zh-CN" altLang="en-US" sz="2400" i="1" smtClean="0">
                                  <a:latin typeface="Cambria Math" panose="02040503050406030204" pitchFamily="18" charset="0"/>
                                </a:rPr>
                              </m:ctrlPr>
                            </m:eqArrPr>
                            <m:e>
                              <m:sSubSup>
                                <m:sSubSupPr>
                                  <m:ctrlPr>
                                    <a:rPr lang="zh-CN" altLang="en-US" sz="2400" i="1" smtClean="0">
                                      <a:solidFill>
                                        <a:srgbClr val="0070C0"/>
                                      </a:solidFill>
                                      <a:latin typeface="Cambria Math" panose="02040503050406030204" pitchFamily="18" charset="0"/>
                                    </a:rPr>
                                  </m:ctrlPr>
                                </m:sSubSupPr>
                                <m:e>
                                  <m:acc>
                                    <m:accPr>
                                      <m:chr m:val="̂"/>
                                      <m:ctrlPr>
                                        <a:rPr lang="zh-CN" altLang="en-US" sz="2400" i="1">
                                          <a:solidFill>
                                            <a:srgbClr val="0070C0"/>
                                          </a:solidFill>
                                          <a:latin typeface="Cambria Math" panose="02040503050406030204" pitchFamily="18" charset="0"/>
                                        </a:rPr>
                                      </m:ctrlPr>
                                    </m:accPr>
                                    <m:e>
                                      <m:r>
                                        <m:rPr>
                                          <m:sty m:val="p"/>
                                        </m:rPr>
                                        <a:rPr lang="zh-CN" altLang="en-US" sz="2400" i="0">
                                          <a:solidFill>
                                            <a:srgbClr val="0070C0"/>
                                          </a:solidFill>
                                          <a:latin typeface="Cambria Math" panose="02040503050406030204" pitchFamily="18" charset="0"/>
                                        </a:rPr>
                                        <m:t>x</m:t>
                                      </m:r>
                                    </m:e>
                                  </m:acc>
                                </m:e>
                                <m:sub>
                                  <m:r>
                                    <a:rPr lang="zh-CN" altLang="en-US" sz="2400" i="1">
                                      <a:solidFill>
                                        <a:srgbClr val="0070C0"/>
                                      </a:solidFill>
                                      <a:latin typeface="Cambria Math" panose="02040503050406030204" pitchFamily="18" charset="0"/>
                                    </a:rPr>
                                    <m:t>𝑘</m:t>
                                  </m:r>
                                </m:sub>
                                <m:sup>
                                  <m:r>
                                    <a:rPr lang="zh-CN" altLang="en-US" sz="2400" i="0">
                                      <a:solidFill>
                                        <a:srgbClr val="0070C0"/>
                                      </a:solidFill>
                                      <a:latin typeface="Cambria Math" panose="02040503050406030204" pitchFamily="18" charset="0"/>
                                    </a:rPr>
                                    <m:t>−</m:t>
                                  </m:r>
                                </m:sup>
                              </m:sSubSup>
                              <m:r>
                                <a:rPr lang="zh-CN" altLang="en-US" sz="2400" i="0">
                                  <a:solidFill>
                                    <a:srgbClr val="0070C0"/>
                                  </a:solidFill>
                                  <a:latin typeface="Cambria Math" panose="02040503050406030204" pitchFamily="18" charset="0"/>
                                </a:rPr>
                                <m:t>&amp;=</m:t>
                              </m:r>
                              <m:sSub>
                                <m:sSubPr>
                                  <m:ctrlPr>
                                    <a:rPr lang="zh-CN" altLang="en-US" sz="2400" i="1">
                                      <a:solidFill>
                                        <a:srgbClr val="0070C0"/>
                                      </a:solidFill>
                                      <a:latin typeface="Cambria Math" panose="02040503050406030204" pitchFamily="18" charset="0"/>
                                    </a:rPr>
                                  </m:ctrlPr>
                                </m:sSubPr>
                                <m:e>
                                  <m:r>
                                    <a:rPr lang="zh-CN" altLang="en-US" sz="2400" i="1">
                                      <a:solidFill>
                                        <a:srgbClr val="0070C0"/>
                                      </a:solidFill>
                                      <a:latin typeface="Cambria Math" panose="02040503050406030204" pitchFamily="18" charset="0"/>
                                    </a:rPr>
                                    <m:t>𝐹</m:t>
                                  </m:r>
                                </m:e>
                                <m:sub>
                                  <m:r>
                                    <a:rPr lang="zh-CN" altLang="en-US" sz="2400" i="1">
                                      <a:solidFill>
                                        <a:srgbClr val="0070C0"/>
                                      </a:solidFill>
                                      <a:latin typeface="Cambria Math" panose="02040503050406030204" pitchFamily="18" charset="0"/>
                                    </a:rPr>
                                    <m:t>𝑘</m:t>
                                  </m:r>
                                </m:sub>
                              </m:sSub>
                              <m:sSub>
                                <m:sSubPr>
                                  <m:ctrlPr>
                                    <a:rPr lang="zh-CN" altLang="en-US" sz="2400" i="1">
                                      <a:solidFill>
                                        <a:srgbClr val="0070C0"/>
                                      </a:solidFill>
                                      <a:latin typeface="Cambria Math" panose="02040503050406030204" pitchFamily="18" charset="0"/>
                                    </a:rPr>
                                  </m:ctrlPr>
                                </m:sSubPr>
                                <m:e>
                                  <m:r>
                                    <a:rPr lang="zh-CN" altLang="en-US" sz="2400" i="1">
                                      <a:solidFill>
                                        <a:srgbClr val="0070C0"/>
                                      </a:solidFill>
                                      <a:latin typeface="Cambria Math" panose="02040503050406030204" pitchFamily="18" charset="0"/>
                                    </a:rPr>
                                    <m:t>𝑥</m:t>
                                  </m:r>
                                </m:e>
                                <m:sub>
                                  <m:r>
                                    <a:rPr lang="zh-CN" altLang="en-US" sz="2400" i="1">
                                      <a:solidFill>
                                        <a:srgbClr val="0070C0"/>
                                      </a:solidFill>
                                      <a:latin typeface="Cambria Math" panose="02040503050406030204" pitchFamily="18" charset="0"/>
                                    </a:rPr>
                                    <m:t>𝑘</m:t>
                                  </m:r>
                                  <m:r>
                                    <a:rPr lang="zh-CN" altLang="en-US" sz="2400" i="0">
                                      <a:solidFill>
                                        <a:srgbClr val="0070C0"/>
                                      </a:solidFill>
                                      <a:latin typeface="Cambria Math" panose="02040503050406030204" pitchFamily="18" charset="0"/>
                                    </a:rPr>
                                    <m:t>−1</m:t>
                                  </m:r>
                                </m:sub>
                              </m:sSub>
                              <m:r>
                                <a:rPr lang="zh-CN" altLang="en-US" sz="2400" i="0">
                                  <a:solidFill>
                                    <a:srgbClr val="0070C0"/>
                                  </a:solidFill>
                                  <a:latin typeface="Cambria Math" panose="02040503050406030204" pitchFamily="18" charset="0"/>
                                </a:rPr>
                                <m:t>+</m:t>
                              </m:r>
                              <m:sSub>
                                <m:sSubPr>
                                  <m:ctrlPr>
                                    <a:rPr lang="zh-CN" altLang="en-US" sz="2400" i="1">
                                      <a:solidFill>
                                        <a:srgbClr val="0070C0"/>
                                      </a:solidFill>
                                      <a:latin typeface="Cambria Math" panose="02040503050406030204" pitchFamily="18" charset="0"/>
                                    </a:rPr>
                                  </m:ctrlPr>
                                </m:sSubPr>
                                <m:e>
                                  <m:r>
                                    <a:rPr lang="zh-CN" altLang="en-US" sz="2400" i="1">
                                      <a:solidFill>
                                        <a:srgbClr val="0070C0"/>
                                      </a:solidFill>
                                      <a:latin typeface="Cambria Math" panose="02040503050406030204" pitchFamily="18" charset="0"/>
                                    </a:rPr>
                                    <m:t>𝐺</m:t>
                                  </m:r>
                                </m:e>
                                <m:sub>
                                  <m:r>
                                    <a:rPr lang="zh-CN" altLang="en-US" sz="2400" i="1">
                                      <a:solidFill>
                                        <a:srgbClr val="0070C0"/>
                                      </a:solidFill>
                                      <a:latin typeface="Cambria Math" panose="02040503050406030204" pitchFamily="18" charset="0"/>
                                    </a:rPr>
                                    <m:t>𝑘</m:t>
                                  </m:r>
                                </m:sub>
                              </m:sSub>
                              <m:sSub>
                                <m:sSubPr>
                                  <m:ctrlPr>
                                    <a:rPr lang="zh-CN" altLang="en-US" sz="2400" i="1">
                                      <a:solidFill>
                                        <a:srgbClr val="0070C0"/>
                                      </a:solidFill>
                                      <a:latin typeface="Cambria Math" panose="02040503050406030204" pitchFamily="18" charset="0"/>
                                    </a:rPr>
                                  </m:ctrlPr>
                                </m:sSubPr>
                                <m:e>
                                  <m:r>
                                    <a:rPr lang="zh-CN" altLang="en-US" sz="2400" i="1">
                                      <a:solidFill>
                                        <a:srgbClr val="0070C0"/>
                                      </a:solidFill>
                                      <a:latin typeface="Cambria Math" panose="02040503050406030204" pitchFamily="18" charset="0"/>
                                    </a:rPr>
                                    <m:t>𝑢</m:t>
                                  </m:r>
                                </m:e>
                                <m:sub>
                                  <m:r>
                                    <a:rPr lang="zh-CN" altLang="en-US" sz="2400" i="1">
                                      <a:solidFill>
                                        <a:srgbClr val="0070C0"/>
                                      </a:solidFill>
                                      <a:latin typeface="Cambria Math" panose="02040503050406030204" pitchFamily="18" charset="0"/>
                                    </a:rPr>
                                    <m:t>𝑘</m:t>
                                  </m:r>
                                </m:sub>
                              </m:sSub>
                            </m:e>
                            <m:e>
                              <m:sSubSup>
                                <m:sSubSupPr>
                                  <m:ctrlPr>
                                    <a:rPr lang="zh-CN" altLang="en-US" sz="2400" i="1" smtClean="0">
                                      <a:solidFill>
                                        <a:srgbClr val="0070C0"/>
                                      </a:solidFill>
                                      <a:latin typeface="Cambria Math" panose="02040503050406030204" pitchFamily="18" charset="0"/>
                                    </a:rPr>
                                  </m:ctrlPr>
                                </m:sSubSupPr>
                                <m:e>
                                  <m:acc>
                                    <m:accPr>
                                      <m:chr m:val="̂"/>
                                      <m:ctrlPr>
                                        <a:rPr lang="zh-CN" altLang="en-US" sz="2400" i="1">
                                          <a:solidFill>
                                            <a:srgbClr val="0070C0"/>
                                          </a:solidFill>
                                          <a:latin typeface="Cambria Math" panose="02040503050406030204" pitchFamily="18" charset="0"/>
                                        </a:rPr>
                                      </m:ctrlPr>
                                    </m:accPr>
                                    <m:e>
                                      <m:r>
                                        <m:rPr>
                                          <m:sty m:val="p"/>
                                        </m:rPr>
                                        <a:rPr lang="zh-CN" altLang="en-US" sz="2400" i="0">
                                          <a:solidFill>
                                            <a:srgbClr val="0070C0"/>
                                          </a:solidFill>
                                          <a:latin typeface="Cambria Math" panose="02040503050406030204" pitchFamily="18" charset="0"/>
                                        </a:rPr>
                                        <m:t>P</m:t>
                                      </m:r>
                                    </m:e>
                                  </m:acc>
                                </m:e>
                                <m:sub>
                                  <m:r>
                                    <a:rPr lang="zh-CN" altLang="en-US" sz="2400" i="1">
                                      <a:solidFill>
                                        <a:srgbClr val="0070C0"/>
                                      </a:solidFill>
                                      <a:latin typeface="Cambria Math" panose="02040503050406030204" pitchFamily="18" charset="0"/>
                                    </a:rPr>
                                    <m:t>𝑘</m:t>
                                  </m:r>
                                </m:sub>
                                <m:sup>
                                  <m:r>
                                    <a:rPr lang="zh-CN" altLang="en-US" sz="2400" i="0">
                                      <a:solidFill>
                                        <a:srgbClr val="0070C0"/>
                                      </a:solidFill>
                                      <a:latin typeface="Cambria Math" panose="02040503050406030204" pitchFamily="18" charset="0"/>
                                    </a:rPr>
                                    <m:t>−</m:t>
                                  </m:r>
                                </m:sup>
                              </m:sSubSup>
                              <m:r>
                                <a:rPr lang="zh-CN" altLang="en-US" sz="2400" i="0">
                                  <a:solidFill>
                                    <a:srgbClr val="0070C0"/>
                                  </a:solidFill>
                                  <a:latin typeface="Cambria Math" panose="02040503050406030204" pitchFamily="18" charset="0"/>
                                </a:rPr>
                                <m:t>&amp;=</m:t>
                              </m:r>
                              <m:sSub>
                                <m:sSubPr>
                                  <m:ctrlPr>
                                    <a:rPr lang="zh-CN" altLang="en-US" sz="2400" i="1">
                                      <a:solidFill>
                                        <a:srgbClr val="0070C0"/>
                                      </a:solidFill>
                                      <a:latin typeface="Cambria Math" panose="02040503050406030204" pitchFamily="18" charset="0"/>
                                    </a:rPr>
                                  </m:ctrlPr>
                                </m:sSubPr>
                                <m:e>
                                  <m:r>
                                    <a:rPr lang="zh-CN" altLang="en-US" sz="2400" i="1">
                                      <a:solidFill>
                                        <a:srgbClr val="0070C0"/>
                                      </a:solidFill>
                                      <a:latin typeface="Cambria Math" panose="02040503050406030204" pitchFamily="18" charset="0"/>
                                    </a:rPr>
                                    <m:t>𝐹</m:t>
                                  </m:r>
                                </m:e>
                                <m:sub>
                                  <m:r>
                                    <a:rPr lang="zh-CN" altLang="en-US" sz="2400" i="1">
                                      <a:solidFill>
                                        <a:srgbClr val="0070C0"/>
                                      </a:solidFill>
                                      <a:latin typeface="Cambria Math" panose="02040503050406030204" pitchFamily="18" charset="0"/>
                                    </a:rPr>
                                    <m:t>𝑘</m:t>
                                  </m:r>
                                </m:sub>
                              </m:sSub>
                              <m:sSub>
                                <m:sSubPr>
                                  <m:ctrlPr>
                                    <a:rPr lang="zh-CN" altLang="en-US" sz="2400" i="1">
                                      <a:solidFill>
                                        <a:srgbClr val="0070C0"/>
                                      </a:solidFill>
                                      <a:latin typeface="Cambria Math" panose="02040503050406030204" pitchFamily="18" charset="0"/>
                                    </a:rPr>
                                  </m:ctrlPr>
                                </m:sSubPr>
                                <m:e>
                                  <m:r>
                                    <a:rPr lang="zh-CN" altLang="en-US" sz="2400" i="1">
                                      <a:solidFill>
                                        <a:srgbClr val="0070C0"/>
                                      </a:solidFill>
                                      <a:latin typeface="Cambria Math" panose="02040503050406030204" pitchFamily="18" charset="0"/>
                                    </a:rPr>
                                    <m:t>𝑃</m:t>
                                  </m:r>
                                </m:e>
                                <m:sub>
                                  <m:r>
                                    <a:rPr lang="zh-CN" altLang="en-US" sz="2400" i="1">
                                      <a:solidFill>
                                        <a:srgbClr val="0070C0"/>
                                      </a:solidFill>
                                      <a:latin typeface="Cambria Math" panose="02040503050406030204" pitchFamily="18" charset="0"/>
                                    </a:rPr>
                                    <m:t>𝑘</m:t>
                                  </m:r>
                                  <m:r>
                                    <a:rPr lang="zh-CN" altLang="en-US" sz="2400" i="0">
                                      <a:solidFill>
                                        <a:srgbClr val="0070C0"/>
                                      </a:solidFill>
                                      <a:latin typeface="Cambria Math" panose="02040503050406030204" pitchFamily="18" charset="0"/>
                                    </a:rPr>
                                    <m:t>−1</m:t>
                                  </m:r>
                                </m:sub>
                              </m:sSub>
                              <m:sSubSup>
                                <m:sSubSupPr>
                                  <m:ctrlPr>
                                    <a:rPr lang="zh-CN" altLang="en-US" sz="2400" i="1">
                                      <a:solidFill>
                                        <a:srgbClr val="0070C0"/>
                                      </a:solidFill>
                                      <a:latin typeface="Cambria Math" panose="02040503050406030204" pitchFamily="18" charset="0"/>
                                    </a:rPr>
                                  </m:ctrlPr>
                                </m:sSubSupPr>
                                <m:e>
                                  <m:r>
                                    <a:rPr lang="zh-CN" altLang="en-US" sz="2400" i="1">
                                      <a:solidFill>
                                        <a:srgbClr val="0070C0"/>
                                      </a:solidFill>
                                      <a:latin typeface="Cambria Math" panose="02040503050406030204" pitchFamily="18" charset="0"/>
                                    </a:rPr>
                                    <m:t>𝐹</m:t>
                                  </m:r>
                                </m:e>
                                <m:sub>
                                  <m:r>
                                    <a:rPr lang="zh-CN" altLang="en-US" sz="2400" i="1">
                                      <a:solidFill>
                                        <a:srgbClr val="0070C0"/>
                                      </a:solidFill>
                                      <a:latin typeface="Cambria Math" panose="02040503050406030204" pitchFamily="18" charset="0"/>
                                    </a:rPr>
                                    <m:t>𝑘</m:t>
                                  </m:r>
                                </m:sub>
                                <m:sup>
                                  <m:r>
                                    <a:rPr lang="zh-CN" altLang="en-US" sz="2400" i="1">
                                      <a:solidFill>
                                        <a:srgbClr val="0070C0"/>
                                      </a:solidFill>
                                      <a:latin typeface="Cambria Math" panose="02040503050406030204" pitchFamily="18" charset="0"/>
                                    </a:rPr>
                                    <m:t>𝑇</m:t>
                                  </m:r>
                                </m:sup>
                              </m:sSubSup>
                              <m:r>
                                <a:rPr lang="zh-CN" altLang="en-US" sz="2400" i="0">
                                  <a:solidFill>
                                    <a:srgbClr val="0070C0"/>
                                  </a:solidFill>
                                  <a:latin typeface="Cambria Math" panose="02040503050406030204" pitchFamily="18" charset="0"/>
                                </a:rPr>
                                <m:t>+</m:t>
                              </m:r>
                              <m:sSub>
                                <m:sSubPr>
                                  <m:ctrlPr>
                                    <a:rPr lang="zh-CN" altLang="en-US" sz="2400" i="1">
                                      <a:solidFill>
                                        <a:srgbClr val="0070C0"/>
                                      </a:solidFill>
                                      <a:latin typeface="Cambria Math" panose="02040503050406030204" pitchFamily="18" charset="0"/>
                                    </a:rPr>
                                  </m:ctrlPr>
                                </m:sSubPr>
                                <m:e>
                                  <m:r>
                                    <a:rPr lang="zh-CN" altLang="en-US" sz="2400" i="1">
                                      <a:solidFill>
                                        <a:srgbClr val="0070C0"/>
                                      </a:solidFill>
                                      <a:latin typeface="Cambria Math" panose="02040503050406030204" pitchFamily="18" charset="0"/>
                                    </a:rPr>
                                    <m:t>𝑄</m:t>
                                  </m:r>
                                </m:e>
                                <m:sub>
                                  <m:r>
                                    <a:rPr lang="zh-CN" altLang="en-US" sz="2400" i="1">
                                      <a:solidFill>
                                        <a:srgbClr val="0070C0"/>
                                      </a:solidFill>
                                      <a:latin typeface="Cambria Math" panose="02040503050406030204" pitchFamily="18" charset="0"/>
                                    </a:rPr>
                                    <m:t>𝑘</m:t>
                                  </m:r>
                                </m:sub>
                              </m:sSub>
                            </m:e>
                            <m:e>
                              <m:sSub>
                                <m:sSubPr>
                                  <m:ctrlPr>
                                    <a:rPr lang="zh-CN" altLang="en-US" sz="2400" i="1" smtClean="0">
                                      <a:solidFill>
                                        <a:schemeClr val="accent5">
                                          <a:lumMod val="50000"/>
                                        </a:schemeClr>
                                      </a:solidFill>
                                      <a:latin typeface="Cambria Math" panose="02040503050406030204" pitchFamily="18" charset="0"/>
                                    </a:rPr>
                                  </m:ctrlPr>
                                </m:sSubPr>
                                <m:e>
                                  <m:r>
                                    <m:rPr>
                                      <m:sty m:val="p"/>
                                    </m:rPr>
                                    <a:rPr lang="zh-CN" altLang="en-US" sz="2400" i="0">
                                      <a:solidFill>
                                        <a:schemeClr val="accent5">
                                          <a:lumMod val="50000"/>
                                        </a:schemeClr>
                                      </a:solidFill>
                                      <a:latin typeface="Cambria Math" panose="02040503050406030204" pitchFamily="18" charset="0"/>
                                    </a:rPr>
                                    <m:t>K</m:t>
                                  </m:r>
                                </m:e>
                                <m:sub>
                                  <m:r>
                                    <m:rPr>
                                      <m:sty m:val="p"/>
                                    </m:rPr>
                                    <a:rPr lang="zh-CN" altLang="en-US" sz="2400" i="0">
                                      <a:solidFill>
                                        <a:schemeClr val="accent5">
                                          <a:lumMod val="50000"/>
                                        </a:schemeClr>
                                      </a:solidFill>
                                      <a:latin typeface="Cambria Math" panose="02040503050406030204" pitchFamily="18" charset="0"/>
                                    </a:rPr>
                                    <m:t>k</m:t>
                                  </m:r>
                                </m:sub>
                              </m:sSub>
                              <m:r>
                                <a:rPr lang="zh-CN" altLang="en-US" sz="2400" i="0">
                                  <a:solidFill>
                                    <a:schemeClr val="accent5">
                                      <a:lumMod val="50000"/>
                                    </a:schemeClr>
                                  </a:solidFill>
                                  <a:latin typeface="Cambria Math" panose="02040503050406030204" pitchFamily="18" charset="0"/>
                                </a:rPr>
                                <m:t>&amp;=</m:t>
                              </m:r>
                              <m:sSubSup>
                                <m:sSubSupPr>
                                  <m:ctrlPr>
                                    <a:rPr lang="zh-CN" altLang="en-US" sz="2400" i="1">
                                      <a:solidFill>
                                        <a:schemeClr val="accent5">
                                          <a:lumMod val="50000"/>
                                        </a:schemeClr>
                                      </a:solidFill>
                                      <a:latin typeface="Cambria Math" panose="02040503050406030204" pitchFamily="18" charset="0"/>
                                    </a:rPr>
                                  </m:ctrlPr>
                                </m:sSubSupPr>
                                <m:e>
                                  <m:acc>
                                    <m:accPr>
                                      <m:chr m:val="̂"/>
                                      <m:ctrlPr>
                                        <a:rPr lang="zh-CN" altLang="en-US" sz="2400" i="1">
                                          <a:solidFill>
                                            <a:schemeClr val="accent5">
                                              <a:lumMod val="50000"/>
                                            </a:schemeClr>
                                          </a:solidFill>
                                          <a:latin typeface="Cambria Math" panose="02040503050406030204" pitchFamily="18" charset="0"/>
                                        </a:rPr>
                                      </m:ctrlPr>
                                    </m:accPr>
                                    <m:e>
                                      <m:r>
                                        <a:rPr lang="zh-CN" altLang="en-US" sz="2400" i="1">
                                          <a:solidFill>
                                            <a:schemeClr val="accent5">
                                              <a:lumMod val="50000"/>
                                            </a:schemeClr>
                                          </a:solidFill>
                                          <a:latin typeface="Cambria Math" panose="02040503050406030204" pitchFamily="18" charset="0"/>
                                        </a:rPr>
                                        <m:t>𝑃</m:t>
                                      </m:r>
                                    </m:e>
                                  </m:acc>
                                </m:e>
                                <m:sub>
                                  <m:r>
                                    <a:rPr lang="zh-CN" altLang="en-US" sz="2400" i="1">
                                      <a:solidFill>
                                        <a:schemeClr val="accent5">
                                          <a:lumMod val="50000"/>
                                        </a:schemeClr>
                                      </a:solidFill>
                                      <a:latin typeface="Cambria Math" panose="02040503050406030204" pitchFamily="18" charset="0"/>
                                    </a:rPr>
                                    <m:t>𝑘</m:t>
                                  </m:r>
                                </m:sub>
                                <m:sup>
                                  <m:r>
                                    <a:rPr lang="zh-CN" altLang="en-US" sz="2400" i="0">
                                      <a:solidFill>
                                        <a:schemeClr val="accent5">
                                          <a:lumMod val="50000"/>
                                        </a:schemeClr>
                                      </a:solidFill>
                                      <a:latin typeface="Cambria Math" panose="02040503050406030204" pitchFamily="18" charset="0"/>
                                    </a:rPr>
                                    <m:t>−</m:t>
                                  </m:r>
                                </m:sup>
                              </m:sSubSup>
                              <m:sSubSup>
                                <m:sSubSupPr>
                                  <m:ctrlPr>
                                    <a:rPr lang="zh-CN" altLang="en-US" sz="2400" i="1">
                                      <a:solidFill>
                                        <a:schemeClr val="accent5">
                                          <a:lumMod val="50000"/>
                                        </a:schemeClr>
                                      </a:solidFill>
                                      <a:latin typeface="Cambria Math" panose="02040503050406030204" pitchFamily="18" charset="0"/>
                                    </a:rPr>
                                  </m:ctrlPr>
                                </m:sSubSupPr>
                                <m:e>
                                  <m:r>
                                    <a:rPr lang="zh-CN" altLang="en-US" sz="2400" i="1">
                                      <a:solidFill>
                                        <a:schemeClr val="accent5">
                                          <a:lumMod val="50000"/>
                                        </a:schemeClr>
                                      </a:solidFill>
                                      <a:latin typeface="Cambria Math" panose="02040503050406030204" pitchFamily="18" charset="0"/>
                                    </a:rPr>
                                    <m:t>𝐻</m:t>
                                  </m:r>
                                </m:e>
                                <m:sub>
                                  <m:r>
                                    <a:rPr lang="zh-CN" altLang="en-US" sz="2400" i="1">
                                      <a:solidFill>
                                        <a:schemeClr val="accent5">
                                          <a:lumMod val="50000"/>
                                        </a:schemeClr>
                                      </a:solidFill>
                                      <a:latin typeface="Cambria Math" panose="02040503050406030204" pitchFamily="18" charset="0"/>
                                    </a:rPr>
                                    <m:t>𝑘</m:t>
                                  </m:r>
                                </m:sub>
                                <m:sup>
                                  <m:r>
                                    <a:rPr lang="zh-CN" altLang="en-US" sz="2400" i="1">
                                      <a:solidFill>
                                        <a:schemeClr val="accent5">
                                          <a:lumMod val="50000"/>
                                        </a:schemeClr>
                                      </a:solidFill>
                                      <a:latin typeface="Cambria Math" panose="02040503050406030204" pitchFamily="18" charset="0"/>
                                    </a:rPr>
                                    <m:t>𝑇</m:t>
                                  </m:r>
                                </m:sup>
                              </m:sSubSup>
                              <m:sSup>
                                <m:sSupPr>
                                  <m:ctrlPr>
                                    <a:rPr lang="zh-CN" altLang="en-US" sz="2400" i="1">
                                      <a:solidFill>
                                        <a:schemeClr val="accent5">
                                          <a:lumMod val="50000"/>
                                        </a:schemeClr>
                                      </a:solidFill>
                                      <a:latin typeface="Cambria Math" panose="02040503050406030204" pitchFamily="18" charset="0"/>
                                    </a:rPr>
                                  </m:ctrlPr>
                                </m:sSupPr>
                                <m:e>
                                  <m:d>
                                    <m:dPr>
                                      <m:ctrlPr>
                                        <a:rPr lang="zh-CN" altLang="en-US" sz="2400" i="1">
                                          <a:solidFill>
                                            <a:schemeClr val="accent5">
                                              <a:lumMod val="50000"/>
                                            </a:schemeClr>
                                          </a:solidFill>
                                          <a:latin typeface="Cambria Math" panose="02040503050406030204" pitchFamily="18" charset="0"/>
                                        </a:rPr>
                                      </m:ctrlPr>
                                    </m:dPr>
                                    <m:e>
                                      <m:sSub>
                                        <m:sSubPr>
                                          <m:ctrlPr>
                                            <a:rPr lang="zh-CN" altLang="en-US" sz="2400" i="1">
                                              <a:solidFill>
                                                <a:schemeClr val="accent5">
                                                  <a:lumMod val="50000"/>
                                                </a:schemeClr>
                                              </a:solidFill>
                                              <a:latin typeface="Cambria Math" panose="02040503050406030204" pitchFamily="18" charset="0"/>
                                            </a:rPr>
                                          </m:ctrlPr>
                                        </m:sSubPr>
                                        <m:e>
                                          <m:r>
                                            <a:rPr lang="zh-CN" altLang="en-US" sz="2400" i="1">
                                              <a:solidFill>
                                                <a:schemeClr val="accent5">
                                                  <a:lumMod val="50000"/>
                                                </a:schemeClr>
                                              </a:solidFill>
                                              <a:latin typeface="Cambria Math" panose="02040503050406030204" pitchFamily="18" charset="0"/>
                                            </a:rPr>
                                            <m:t>𝐻</m:t>
                                          </m:r>
                                        </m:e>
                                        <m:sub>
                                          <m:r>
                                            <a:rPr lang="zh-CN" altLang="en-US" sz="2400" i="1">
                                              <a:solidFill>
                                                <a:schemeClr val="accent5">
                                                  <a:lumMod val="50000"/>
                                                </a:schemeClr>
                                              </a:solidFill>
                                              <a:latin typeface="Cambria Math" panose="02040503050406030204" pitchFamily="18" charset="0"/>
                                            </a:rPr>
                                            <m:t>𝑘</m:t>
                                          </m:r>
                                        </m:sub>
                                      </m:sSub>
                                      <m:sSubSup>
                                        <m:sSubSupPr>
                                          <m:ctrlPr>
                                            <a:rPr lang="zh-CN" altLang="en-US" sz="2400" i="1">
                                              <a:solidFill>
                                                <a:schemeClr val="accent5">
                                                  <a:lumMod val="50000"/>
                                                </a:schemeClr>
                                              </a:solidFill>
                                              <a:latin typeface="Cambria Math" panose="02040503050406030204" pitchFamily="18" charset="0"/>
                                            </a:rPr>
                                          </m:ctrlPr>
                                        </m:sSubSupPr>
                                        <m:e>
                                          <m:r>
                                            <a:rPr lang="zh-CN" altLang="en-US" sz="2400" i="1">
                                              <a:solidFill>
                                                <a:schemeClr val="accent5">
                                                  <a:lumMod val="50000"/>
                                                </a:schemeClr>
                                              </a:solidFill>
                                              <a:latin typeface="Cambria Math" panose="02040503050406030204" pitchFamily="18" charset="0"/>
                                            </a:rPr>
                                            <m:t>𝑃</m:t>
                                          </m:r>
                                        </m:e>
                                        <m:sub>
                                          <m:r>
                                            <a:rPr lang="zh-CN" altLang="en-US" sz="2400" i="1">
                                              <a:solidFill>
                                                <a:schemeClr val="accent5">
                                                  <a:lumMod val="50000"/>
                                                </a:schemeClr>
                                              </a:solidFill>
                                              <a:latin typeface="Cambria Math" panose="02040503050406030204" pitchFamily="18" charset="0"/>
                                            </a:rPr>
                                            <m:t>𝑘</m:t>
                                          </m:r>
                                        </m:sub>
                                        <m:sup>
                                          <m:r>
                                            <a:rPr lang="zh-CN" altLang="en-US" sz="2400" i="0">
                                              <a:solidFill>
                                                <a:schemeClr val="accent5">
                                                  <a:lumMod val="50000"/>
                                                </a:schemeClr>
                                              </a:solidFill>
                                              <a:latin typeface="Cambria Math" panose="02040503050406030204" pitchFamily="18" charset="0"/>
                                            </a:rPr>
                                            <m:t>−</m:t>
                                          </m:r>
                                        </m:sup>
                                      </m:sSubSup>
                                      <m:sSubSup>
                                        <m:sSubSupPr>
                                          <m:ctrlPr>
                                            <a:rPr lang="zh-CN" altLang="en-US" sz="2400" i="1">
                                              <a:solidFill>
                                                <a:schemeClr val="accent5">
                                                  <a:lumMod val="50000"/>
                                                </a:schemeClr>
                                              </a:solidFill>
                                              <a:latin typeface="Cambria Math" panose="02040503050406030204" pitchFamily="18" charset="0"/>
                                            </a:rPr>
                                          </m:ctrlPr>
                                        </m:sSubSupPr>
                                        <m:e>
                                          <m:r>
                                            <a:rPr lang="zh-CN" altLang="en-US" sz="2400" i="1">
                                              <a:solidFill>
                                                <a:schemeClr val="accent5">
                                                  <a:lumMod val="50000"/>
                                                </a:schemeClr>
                                              </a:solidFill>
                                              <a:latin typeface="Cambria Math" panose="02040503050406030204" pitchFamily="18" charset="0"/>
                                            </a:rPr>
                                            <m:t>𝐻</m:t>
                                          </m:r>
                                        </m:e>
                                        <m:sub>
                                          <m:r>
                                            <a:rPr lang="zh-CN" altLang="en-US" sz="2400" i="1">
                                              <a:solidFill>
                                                <a:schemeClr val="accent5">
                                                  <a:lumMod val="50000"/>
                                                </a:schemeClr>
                                              </a:solidFill>
                                              <a:latin typeface="Cambria Math" panose="02040503050406030204" pitchFamily="18" charset="0"/>
                                            </a:rPr>
                                            <m:t>𝑘</m:t>
                                          </m:r>
                                        </m:sub>
                                        <m:sup>
                                          <m:r>
                                            <a:rPr lang="zh-CN" altLang="en-US" sz="2400" i="1">
                                              <a:solidFill>
                                                <a:schemeClr val="accent5">
                                                  <a:lumMod val="50000"/>
                                                </a:schemeClr>
                                              </a:solidFill>
                                              <a:latin typeface="Cambria Math" panose="02040503050406030204" pitchFamily="18" charset="0"/>
                                            </a:rPr>
                                            <m:t>𝑇</m:t>
                                          </m:r>
                                        </m:sup>
                                      </m:sSubSup>
                                      <m:r>
                                        <a:rPr lang="zh-CN" altLang="en-US" sz="2400" i="0">
                                          <a:solidFill>
                                            <a:schemeClr val="accent5">
                                              <a:lumMod val="50000"/>
                                            </a:schemeClr>
                                          </a:solidFill>
                                          <a:latin typeface="Cambria Math" panose="02040503050406030204" pitchFamily="18" charset="0"/>
                                        </a:rPr>
                                        <m:t>+</m:t>
                                      </m:r>
                                      <m:sSub>
                                        <m:sSubPr>
                                          <m:ctrlPr>
                                            <a:rPr lang="zh-CN" altLang="en-US" sz="2400" i="1">
                                              <a:solidFill>
                                                <a:schemeClr val="accent5">
                                                  <a:lumMod val="50000"/>
                                                </a:schemeClr>
                                              </a:solidFill>
                                              <a:latin typeface="Cambria Math" panose="02040503050406030204" pitchFamily="18" charset="0"/>
                                            </a:rPr>
                                          </m:ctrlPr>
                                        </m:sSubPr>
                                        <m:e>
                                          <m:r>
                                            <a:rPr lang="zh-CN" altLang="en-US" sz="2400" i="1">
                                              <a:solidFill>
                                                <a:schemeClr val="accent5">
                                                  <a:lumMod val="50000"/>
                                                </a:schemeClr>
                                              </a:solidFill>
                                              <a:latin typeface="Cambria Math" panose="02040503050406030204" pitchFamily="18" charset="0"/>
                                            </a:rPr>
                                            <m:t>𝑅</m:t>
                                          </m:r>
                                        </m:e>
                                        <m:sub>
                                          <m:r>
                                            <a:rPr lang="zh-CN" altLang="en-US" sz="2400" i="1">
                                              <a:solidFill>
                                                <a:schemeClr val="accent5">
                                                  <a:lumMod val="50000"/>
                                                </a:schemeClr>
                                              </a:solidFill>
                                              <a:latin typeface="Cambria Math" panose="02040503050406030204" pitchFamily="18" charset="0"/>
                                            </a:rPr>
                                            <m:t>𝑘</m:t>
                                          </m:r>
                                        </m:sub>
                                      </m:sSub>
                                    </m:e>
                                  </m:d>
                                </m:e>
                                <m:sup>
                                  <m:r>
                                    <a:rPr lang="zh-CN" altLang="en-US" sz="2400" i="0">
                                      <a:solidFill>
                                        <a:schemeClr val="accent5">
                                          <a:lumMod val="50000"/>
                                        </a:schemeClr>
                                      </a:solidFill>
                                      <a:latin typeface="Cambria Math" panose="02040503050406030204" pitchFamily="18" charset="0"/>
                                    </a:rPr>
                                    <m:t>−1</m:t>
                                  </m:r>
                                </m:sup>
                              </m:sSup>
                            </m:e>
                            <m:e>
                              <m:sSub>
                                <m:sSubPr>
                                  <m:ctrlPr>
                                    <a:rPr lang="zh-CN" altLang="en-US" sz="2400" i="1" smtClean="0">
                                      <a:solidFill>
                                        <a:srgbClr val="C00000"/>
                                      </a:solidFill>
                                      <a:latin typeface="Cambria Math" panose="02040503050406030204" pitchFamily="18" charset="0"/>
                                    </a:rPr>
                                  </m:ctrlPr>
                                </m:sSubPr>
                                <m:e>
                                  <m:acc>
                                    <m:accPr>
                                      <m:chr m:val="̂"/>
                                      <m:ctrlPr>
                                        <a:rPr lang="zh-CN" altLang="en-US" sz="2400" i="1">
                                          <a:solidFill>
                                            <a:srgbClr val="C00000"/>
                                          </a:solidFill>
                                          <a:latin typeface="Cambria Math" panose="02040503050406030204" pitchFamily="18" charset="0"/>
                                        </a:rPr>
                                      </m:ctrlPr>
                                    </m:accPr>
                                    <m:e>
                                      <m:r>
                                        <m:rPr>
                                          <m:sty m:val="p"/>
                                        </m:rPr>
                                        <a:rPr lang="zh-CN" altLang="en-US" sz="2400" i="0">
                                          <a:solidFill>
                                            <a:srgbClr val="C00000"/>
                                          </a:solidFill>
                                          <a:latin typeface="Cambria Math" panose="02040503050406030204" pitchFamily="18" charset="0"/>
                                        </a:rPr>
                                        <m:t>x</m:t>
                                      </m:r>
                                    </m:e>
                                  </m:acc>
                                </m:e>
                                <m:sub>
                                  <m:r>
                                    <a:rPr lang="zh-CN" altLang="en-US" sz="2400" i="1">
                                      <a:solidFill>
                                        <a:srgbClr val="C00000"/>
                                      </a:solidFill>
                                      <a:latin typeface="Cambria Math" panose="02040503050406030204" pitchFamily="18" charset="0"/>
                                    </a:rPr>
                                    <m:t>𝑘</m:t>
                                  </m:r>
                                </m:sub>
                              </m:sSub>
                              <m:r>
                                <a:rPr lang="zh-CN" altLang="en-US" sz="2400" i="0">
                                  <a:solidFill>
                                    <a:srgbClr val="C00000"/>
                                  </a:solidFill>
                                  <a:latin typeface="Cambria Math" panose="02040503050406030204" pitchFamily="18" charset="0"/>
                                </a:rPr>
                                <m:t>&amp;=</m:t>
                              </m:r>
                              <m:sSubSup>
                                <m:sSubSupPr>
                                  <m:ctrlPr>
                                    <a:rPr lang="zh-CN" altLang="en-US" sz="2400" i="1">
                                      <a:solidFill>
                                        <a:srgbClr val="C00000"/>
                                      </a:solidFill>
                                      <a:latin typeface="Cambria Math" panose="02040503050406030204" pitchFamily="18" charset="0"/>
                                    </a:rPr>
                                  </m:ctrlPr>
                                </m:sSubSupPr>
                                <m:e>
                                  <m:acc>
                                    <m:accPr>
                                      <m:chr m:val="̂"/>
                                      <m:ctrlPr>
                                        <a:rPr lang="zh-CN" altLang="en-US" sz="2400" i="1">
                                          <a:solidFill>
                                            <a:srgbClr val="C00000"/>
                                          </a:solidFill>
                                          <a:latin typeface="Cambria Math" panose="02040503050406030204" pitchFamily="18" charset="0"/>
                                        </a:rPr>
                                      </m:ctrlPr>
                                    </m:accPr>
                                    <m:e>
                                      <m:r>
                                        <a:rPr lang="zh-CN" altLang="en-US" sz="2400" i="1">
                                          <a:solidFill>
                                            <a:srgbClr val="C00000"/>
                                          </a:solidFill>
                                          <a:latin typeface="Cambria Math" panose="02040503050406030204" pitchFamily="18" charset="0"/>
                                        </a:rPr>
                                        <m:t>𝑥</m:t>
                                      </m:r>
                                    </m:e>
                                  </m:acc>
                                </m:e>
                                <m:sub>
                                  <m:r>
                                    <a:rPr lang="zh-CN" altLang="en-US" sz="2400" i="1">
                                      <a:solidFill>
                                        <a:srgbClr val="C00000"/>
                                      </a:solidFill>
                                      <a:latin typeface="Cambria Math" panose="02040503050406030204" pitchFamily="18" charset="0"/>
                                    </a:rPr>
                                    <m:t>𝑘</m:t>
                                  </m:r>
                                </m:sub>
                                <m:sup>
                                  <m:r>
                                    <a:rPr lang="zh-CN" altLang="en-US" sz="2400" i="0">
                                      <a:solidFill>
                                        <a:srgbClr val="C00000"/>
                                      </a:solidFill>
                                      <a:latin typeface="Cambria Math" panose="02040503050406030204" pitchFamily="18" charset="0"/>
                                    </a:rPr>
                                    <m:t>−</m:t>
                                  </m:r>
                                </m:sup>
                              </m:sSubSup>
                              <m:r>
                                <a:rPr lang="zh-CN" altLang="en-US" sz="2400" i="0">
                                  <a:solidFill>
                                    <a:srgbClr val="C00000"/>
                                  </a:solidFill>
                                  <a:latin typeface="Cambria Math" panose="02040503050406030204" pitchFamily="18" charset="0"/>
                                </a:rPr>
                                <m:t>+</m:t>
                              </m:r>
                              <m:sSub>
                                <m:sSubPr>
                                  <m:ctrlPr>
                                    <a:rPr lang="zh-CN" altLang="en-US" sz="2400" i="1">
                                      <a:solidFill>
                                        <a:srgbClr val="C00000"/>
                                      </a:solidFill>
                                      <a:latin typeface="Cambria Math" panose="02040503050406030204" pitchFamily="18" charset="0"/>
                                    </a:rPr>
                                  </m:ctrlPr>
                                </m:sSubPr>
                                <m:e>
                                  <m:r>
                                    <a:rPr lang="zh-CN" altLang="en-US" sz="2400" i="1">
                                      <a:solidFill>
                                        <a:srgbClr val="C00000"/>
                                      </a:solidFill>
                                      <a:latin typeface="Cambria Math" panose="02040503050406030204" pitchFamily="18" charset="0"/>
                                    </a:rPr>
                                    <m:t>𝐾</m:t>
                                  </m:r>
                                </m:e>
                                <m:sub>
                                  <m:r>
                                    <a:rPr lang="zh-CN" altLang="en-US" sz="2400" i="1">
                                      <a:solidFill>
                                        <a:srgbClr val="C00000"/>
                                      </a:solidFill>
                                      <a:latin typeface="Cambria Math" panose="02040503050406030204" pitchFamily="18" charset="0"/>
                                    </a:rPr>
                                    <m:t>𝑘</m:t>
                                  </m:r>
                                </m:sub>
                              </m:sSub>
                              <m:d>
                                <m:dPr>
                                  <m:ctrlPr>
                                    <a:rPr lang="zh-CN" altLang="en-US" sz="2400" i="1">
                                      <a:solidFill>
                                        <a:srgbClr val="C00000"/>
                                      </a:solidFill>
                                      <a:latin typeface="Cambria Math" panose="02040503050406030204" pitchFamily="18" charset="0"/>
                                    </a:rPr>
                                  </m:ctrlPr>
                                </m:dPr>
                                <m:e>
                                  <m:sSub>
                                    <m:sSubPr>
                                      <m:ctrlPr>
                                        <a:rPr lang="zh-CN" altLang="en-US" sz="2400" i="1">
                                          <a:solidFill>
                                            <a:srgbClr val="C00000"/>
                                          </a:solidFill>
                                          <a:latin typeface="Cambria Math" panose="02040503050406030204" pitchFamily="18" charset="0"/>
                                        </a:rPr>
                                      </m:ctrlPr>
                                    </m:sSubPr>
                                    <m:e>
                                      <m:r>
                                        <a:rPr lang="zh-CN" altLang="en-US" sz="2400" i="1">
                                          <a:solidFill>
                                            <a:srgbClr val="C00000"/>
                                          </a:solidFill>
                                          <a:latin typeface="Cambria Math" panose="02040503050406030204" pitchFamily="18" charset="0"/>
                                        </a:rPr>
                                        <m:t>𝑧</m:t>
                                      </m:r>
                                    </m:e>
                                    <m:sub>
                                      <m:r>
                                        <a:rPr lang="zh-CN" altLang="en-US" sz="2400" i="1">
                                          <a:solidFill>
                                            <a:srgbClr val="C00000"/>
                                          </a:solidFill>
                                          <a:latin typeface="Cambria Math" panose="02040503050406030204" pitchFamily="18" charset="0"/>
                                        </a:rPr>
                                        <m:t>𝑘</m:t>
                                      </m:r>
                                    </m:sub>
                                  </m:sSub>
                                  <m:r>
                                    <a:rPr lang="zh-CN" altLang="en-US" sz="2400" i="0">
                                      <a:solidFill>
                                        <a:srgbClr val="C00000"/>
                                      </a:solidFill>
                                      <a:latin typeface="Cambria Math" panose="02040503050406030204" pitchFamily="18" charset="0"/>
                                    </a:rPr>
                                    <m:t>−</m:t>
                                  </m:r>
                                  <m:sSub>
                                    <m:sSubPr>
                                      <m:ctrlPr>
                                        <a:rPr lang="zh-CN" altLang="en-US" sz="2400" i="1">
                                          <a:solidFill>
                                            <a:srgbClr val="C00000"/>
                                          </a:solidFill>
                                          <a:latin typeface="Cambria Math" panose="02040503050406030204" pitchFamily="18" charset="0"/>
                                        </a:rPr>
                                      </m:ctrlPr>
                                    </m:sSubPr>
                                    <m:e>
                                      <m:r>
                                        <a:rPr lang="zh-CN" altLang="en-US" sz="2400" i="1">
                                          <a:solidFill>
                                            <a:srgbClr val="C00000"/>
                                          </a:solidFill>
                                          <a:latin typeface="Cambria Math" panose="02040503050406030204" pitchFamily="18" charset="0"/>
                                        </a:rPr>
                                        <m:t>𝐻</m:t>
                                      </m:r>
                                    </m:e>
                                    <m:sub>
                                      <m:r>
                                        <a:rPr lang="zh-CN" altLang="en-US" sz="2400" i="1">
                                          <a:solidFill>
                                            <a:srgbClr val="C00000"/>
                                          </a:solidFill>
                                          <a:latin typeface="Cambria Math" panose="02040503050406030204" pitchFamily="18" charset="0"/>
                                        </a:rPr>
                                        <m:t>𝑘</m:t>
                                      </m:r>
                                    </m:sub>
                                  </m:sSub>
                                  <m:sSubSup>
                                    <m:sSubSupPr>
                                      <m:ctrlPr>
                                        <a:rPr lang="zh-CN" altLang="en-US" sz="2400" i="1">
                                          <a:solidFill>
                                            <a:srgbClr val="C00000"/>
                                          </a:solidFill>
                                          <a:latin typeface="Cambria Math" panose="02040503050406030204" pitchFamily="18" charset="0"/>
                                        </a:rPr>
                                      </m:ctrlPr>
                                    </m:sSubSupPr>
                                    <m:e>
                                      <m:acc>
                                        <m:accPr>
                                          <m:chr m:val="̂"/>
                                          <m:ctrlPr>
                                            <a:rPr lang="zh-CN" altLang="en-US" sz="2400" i="1">
                                              <a:solidFill>
                                                <a:srgbClr val="C00000"/>
                                              </a:solidFill>
                                              <a:latin typeface="Cambria Math" panose="02040503050406030204" pitchFamily="18" charset="0"/>
                                            </a:rPr>
                                          </m:ctrlPr>
                                        </m:accPr>
                                        <m:e>
                                          <m:r>
                                            <a:rPr lang="zh-CN" altLang="en-US" sz="2400" i="1">
                                              <a:solidFill>
                                                <a:srgbClr val="C00000"/>
                                              </a:solidFill>
                                              <a:latin typeface="Cambria Math" panose="02040503050406030204" pitchFamily="18" charset="0"/>
                                            </a:rPr>
                                            <m:t>𝑥</m:t>
                                          </m:r>
                                        </m:e>
                                      </m:acc>
                                    </m:e>
                                    <m:sub>
                                      <m:r>
                                        <a:rPr lang="zh-CN" altLang="en-US" sz="2400" i="1">
                                          <a:solidFill>
                                            <a:srgbClr val="C00000"/>
                                          </a:solidFill>
                                          <a:latin typeface="Cambria Math" panose="02040503050406030204" pitchFamily="18" charset="0"/>
                                        </a:rPr>
                                        <m:t>𝑘</m:t>
                                      </m:r>
                                    </m:sub>
                                    <m:sup>
                                      <m:r>
                                        <a:rPr lang="zh-CN" altLang="en-US" sz="2400" i="0">
                                          <a:solidFill>
                                            <a:srgbClr val="C00000"/>
                                          </a:solidFill>
                                          <a:latin typeface="Cambria Math" panose="02040503050406030204" pitchFamily="18" charset="0"/>
                                        </a:rPr>
                                        <m:t>−</m:t>
                                      </m:r>
                                    </m:sup>
                                  </m:sSubSup>
                                </m:e>
                              </m:d>
                            </m:e>
                            <m:e>
                              <m:sSub>
                                <m:sSubPr>
                                  <m:ctrlPr>
                                    <a:rPr lang="zh-CN" altLang="en-US" sz="2400" i="1" smtClean="0">
                                      <a:solidFill>
                                        <a:srgbClr val="C00000"/>
                                      </a:solidFill>
                                      <a:latin typeface="Cambria Math" panose="02040503050406030204" pitchFamily="18" charset="0"/>
                                    </a:rPr>
                                  </m:ctrlPr>
                                </m:sSubPr>
                                <m:e>
                                  <m:acc>
                                    <m:accPr>
                                      <m:chr m:val="̂"/>
                                      <m:ctrlPr>
                                        <a:rPr lang="zh-CN" altLang="en-US" sz="2400" i="1">
                                          <a:solidFill>
                                            <a:srgbClr val="C00000"/>
                                          </a:solidFill>
                                          <a:latin typeface="Cambria Math" panose="02040503050406030204" pitchFamily="18" charset="0"/>
                                        </a:rPr>
                                      </m:ctrlPr>
                                    </m:accPr>
                                    <m:e>
                                      <m:r>
                                        <m:rPr>
                                          <m:sty m:val="p"/>
                                        </m:rPr>
                                        <a:rPr lang="zh-CN" altLang="en-US" sz="2400" i="0">
                                          <a:solidFill>
                                            <a:srgbClr val="C00000"/>
                                          </a:solidFill>
                                          <a:latin typeface="Cambria Math" panose="02040503050406030204" pitchFamily="18" charset="0"/>
                                        </a:rPr>
                                        <m:t>P</m:t>
                                      </m:r>
                                    </m:e>
                                  </m:acc>
                                </m:e>
                                <m:sub>
                                  <m:r>
                                    <a:rPr lang="zh-CN" altLang="en-US" sz="2400" i="1">
                                      <a:solidFill>
                                        <a:srgbClr val="C00000"/>
                                      </a:solidFill>
                                      <a:latin typeface="Cambria Math" panose="02040503050406030204" pitchFamily="18" charset="0"/>
                                    </a:rPr>
                                    <m:t>𝑘</m:t>
                                  </m:r>
                                </m:sub>
                              </m:sSub>
                              <m:r>
                                <a:rPr lang="zh-CN" altLang="en-US" sz="2400" i="0">
                                  <a:solidFill>
                                    <a:srgbClr val="C00000"/>
                                  </a:solidFill>
                                  <a:latin typeface="Cambria Math" panose="02040503050406030204" pitchFamily="18" charset="0"/>
                                </a:rPr>
                                <m:t>&amp;=</m:t>
                              </m:r>
                              <m:d>
                                <m:dPr>
                                  <m:ctrlPr>
                                    <a:rPr lang="zh-CN" altLang="en-US" sz="2400" i="1">
                                      <a:solidFill>
                                        <a:srgbClr val="C00000"/>
                                      </a:solidFill>
                                      <a:latin typeface="Cambria Math" panose="02040503050406030204" pitchFamily="18" charset="0"/>
                                    </a:rPr>
                                  </m:ctrlPr>
                                </m:dPr>
                                <m:e>
                                  <m:r>
                                    <a:rPr lang="zh-CN" altLang="en-US" sz="2400" i="1">
                                      <a:solidFill>
                                        <a:srgbClr val="C00000"/>
                                      </a:solidFill>
                                      <a:latin typeface="Cambria Math" panose="02040503050406030204" pitchFamily="18" charset="0"/>
                                    </a:rPr>
                                    <m:t>𝐼</m:t>
                                  </m:r>
                                  <m:r>
                                    <a:rPr lang="zh-CN" altLang="en-US" sz="2400" i="0">
                                      <a:solidFill>
                                        <a:srgbClr val="C00000"/>
                                      </a:solidFill>
                                      <a:latin typeface="Cambria Math" panose="02040503050406030204" pitchFamily="18" charset="0"/>
                                    </a:rPr>
                                    <m:t>−</m:t>
                                  </m:r>
                                  <m:sSub>
                                    <m:sSubPr>
                                      <m:ctrlPr>
                                        <a:rPr lang="zh-CN" altLang="en-US" sz="2400" i="1">
                                          <a:solidFill>
                                            <a:srgbClr val="C00000"/>
                                          </a:solidFill>
                                          <a:latin typeface="Cambria Math" panose="02040503050406030204" pitchFamily="18" charset="0"/>
                                        </a:rPr>
                                      </m:ctrlPr>
                                    </m:sSubPr>
                                    <m:e>
                                      <m:r>
                                        <a:rPr lang="zh-CN" altLang="en-US" sz="2400" i="1">
                                          <a:solidFill>
                                            <a:srgbClr val="C00000"/>
                                          </a:solidFill>
                                          <a:latin typeface="Cambria Math" panose="02040503050406030204" pitchFamily="18" charset="0"/>
                                        </a:rPr>
                                        <m:t>𝐾</m:t>
                                      </m:r>
                                    </m:e>
                                    <m:sub>
                                      <m:r>
                                        <a:rPr lang="zh-CN" altLang="en-US" sz="2400" i="1">
                                          <a:solidFill>
                                            <a:srgbClr val="C00000"/>
                                          </a:solidFill>
                                          <a:latin typeface="Cambria Math" panose="02040503050406030204" pitchFamily="18" charset="0"/>
                                        </a:rPr>
                                        <m:t>𝑘</m:t>
                                      </m:r>
                                    </m:sub>
                                  </m:sSub>
                                  <m:sSub>
                                    <m:sSubPr>
                                      <m:ctrlPr>
                                        <a:rPr lang="zh-CN" altLang="en-US" sz="2400" i="1">
                                          <a:solidFill>
                                            <a:srgbClr val="C00000"/>
                                          </a:solidFill>
                                          <a:latin typeface="Cambria Math" panose="02040503050406030204" pitchFamily="18" charset="0"/>
                                        </a:rPr>
                                      </m:ctrlPr>
                                    </m:sSubPr>
                                    <m:e>
                                      <m:r>
                                        <a:rPr lang="zh-CN" altLang="en-US" sz="2400" i="1">
                                          <a:solidFill>
                                            <a:srgbClr val="C00000"/>
                                          </a:solidFill>
                                          <a:latin typeface="Cambria Math" panose="02040503050406030204" pitchFamily="18" charset="0"/>
                                        </a:rPr>
                                        <m:t>𝐻</m:t>
                                      </m:r>
                                    </m:e>
                                    <m:sub>
                                      <m:r>
                                        <a:rPr lang="zh-CN" altLang="en-US" sz="2400" i="1">
                                          <a:solidFill>
                                            <a:srgbClr val="C00000"/>
                                          </a:solidFill>
                                          <a:latin typeface="Cambria Math" panose="02040503050406030204" pitchFamily="18" charset="0"/>
                                        </a:rPr>
                                        <m:t>𝑘</m:t>
                                      </m:r>
                                    </m:sub>
                                  </m:sSub>
                                </m:e>
                              </m:d>
                              <m:sSubSup>
                                <m:sSubSupPr>
                                  <m:ctrlPr>
                                    <a:rPr lang="zh-CN" altLang="en-US" sz="2400" i="1">
                                      <a:solidFill>
                                        <a:srgbClr val="C00000"/>
                                      </a:solidFill>
                                      <a:latin typeface="Cambria Math" panose="02040503050406030204" pitchFamily="18" charset="0"/>
                                    </a:rPr>
                                  </m:ctrlPr>
                                </m:sSubSupPr>
                                <m:e>
                                  <m:acc>
                                    <m:accPr>
                                      <m:chr m:val="̂"/>
                                      <m:ctrlPr>
                                        <a:rPr lang="zh-CN" altLang="en-US" sz="2400" i="1">
                                          <a:solidFill>
                                            <a:srgbClr val="C00000"/>
                                          </a:solidFill>
                                          <a:latin typeface="Cambria Math" panose="02040503050406030204" pitchFamily="18" charset="0"/>
                                        </a:rPr>
                                      </m:ctrlPr>
                                    </m:accPr>
                                    <m:e>
                                      <m:r>
                                        <a:rPr lang="zh-CN" altLang="en-US" sz="2400" i="1">
                                          <a:solidFill>
                                            <a:srgbClr val="C00000"/>
                                          </a:solidFill>
                                          <a:latin typeface="Cambria Math" panose="02040503050406030204" pitchFamily="18" charset="0"/>
                                        </a:rPr>
                                        <m:t>𝑃</m:t>
                                      </m:r>
                                    </m:e>
                                  </m:acc>
                                </m:e>
                                <m:sub>
                                  <m:r>
                                    <a:rPr lang="zh-CN" altLang="en-US" sz="2400" i="1">
                                      <a:solidFill>
                                        <a:srgbClr val="C00000"/>
                                      </a:solidFill>
                                      <a:latin typeface="Cambria Math" panose="02040503050406030204" pitchFamily="18" charset="0"/>
                                    </a:rPr>
                                    <m:t>𝑘</m:t>
                                  </m:r>
                                </m:sub>
                                <m:sup>
                                  <m:r>
                                    <a:rPr lang="zh-CN" altLang="en-US" sz="2400" i="0">
                                      <a:solidFill>
                                        <a:srgbClr val="C00000"/>
                                      </a:solidFill>
                                      <a:latin typeface="Cambria Math" panose="02040503050406030204" pitchFamily="18" charset="0"/>
                                    </a:rPr>
                                    <m:t>−</m:t>
                                  </m:r>
                                </m:sup>
                              </m:sSubSup>
                            </m:e>
                          </m:eqArr>
                        </m:e>
                      </m:d>
                    </m:oMath>
                  </m:oMathPara>
                </a14:m>
                <a:endParaRPr lang="zh-CN" altLang="en-US" sz="2400" dirty="0"/>
              </a:p>
            </p:txBody>
          </p:sp>
        </mc:Choice>
        <mc:Fallback xmlns="">
          <p:sp>
            <p:nvSpPr>
              <p:cNvPr id="8" name="矩形 7"/>
              <p:cNvSpPr>
                <a:spLocks noRot="1" noChangeAspect="1" noMove="1" noResize="1" noEditPoints="1" noAdjustHandles="1" noChangeArrowheads="1" noChangeShapeType="1" noTextEdit="1"/>
              </p:cNvSpPr>
              <p:nvPr/>
            </p:nvSpPr>
            <p:spPr>
              <a:xfrm>
                <a:off x="5654740" y="3153427"/>
                <a:ext cx="4428648" cy="2326663"/>
              </a:xfrm>
              <a:prstGeom prst="rect">
                <a:avLst/>
              </a:prstGeom>
              <a:blipFill>
                <a:blip r:embed="rId4"/>
                <a:stretch>
                  <a:fillRect/>
                </a:stretch>
              </a:blipFill>
            </p:spPr>
            <p:txBody>
              <a:bodyPr/>
              <a:lstStyle/>
              <a:p>
                <a:r>
                  <a:rPr lang="zh-CN" altLang="en-US">
                    <a:noFill/>
                  </a:rPr>
                  <a:t> </a:t>
                </a:r>
              </a:p>
            </p:txBody>
          </p:sp>
        </mc:Fallback>
      </mc:AlternateContent>
      <p:pic>
        <p:nvPicPr>
          <p:cNvPr id="9" name="图片 8"/>
          <p:cNvPicPr/>
          <p:nvPr/>
        </p:nvPicPr>
        <p:blipFill>
          <a:blip r:embed="rId5"/>
          <a:stretch>
            <a:fillRect/>
          </a:stretch>
        </p:blipFill>
        <p:spPr>
          <a:xfrm>
            <a:off x="1052273" y="2424559"/>
            <a:ext cx="2938816" cy="1435685"/>
          </a:xfrm>
          <a:prstGeom prst="rect">
            <a:avLst/>
          </a:prstGeom>
        </p:spPr>
      </p:pic>
      <mc:AlternateContent xmlns:mc="http://schemas.openxmlformats.org/markup-compatibility/2006" xmlns:a14="http://schemas.microsoft.com/office/drawing/2010/main">
        <mc:Choice Requires="a14">
          <p:sp>
            <p:nvSpPr>
              <p:cNvPr id="10" name="矩形 9"/>
              <p:cNvSpPr/>
              <p:nvPr/>
            </p:nvSpPr>
            <p:spPr>
              <a:xfrm>
                <a:off x="995661" y="3974951"/>
                <a:ext cx="2894318" cy="1032270"/>
              </a:xfrm>
              <a:prstGeom prst="rect">
                <a:avLst/>
              </a:prstGeom>
            </p:spPr>
            <p:txBody>
              <a:bodyPr wrap="none">
                <a:spAutoFit/>
              </a:bodyPr>
              <a:lstStyle/>
              <a:p>
                <a:r>
                  <a:rPr lang="zh-CN" altLang="en-US" sz="2000" dirty="0" smtClean="0">
                    <a:latin typeface="微软雅黑" panose="020B0503020204020204" pitchFamily="34" charset="-122"/>
                    <a:ea typeface="微软雅黑" panose="020B0503020204020204" pitchFamily="34" charset="-122"/>
                  </a:rPr>
                  <a:t>传递函数为：</a:t>
                </a:r>
                <a:endParaRPr lang="en-US" altLang="zh-CN" sz="2000" dirty="0" smtClean="0">
                  <a:latin typeface="微软雅黑" panose="020B0503020204020204" pitchFamily="34" charset="-122"/>
                  <a:ea typeface="微软雅黑" panose="020B0503020204020204" pitchFamily="34" charset="-122"/>
                </a:endParaRPr>
              </a:p>
              <a:p>
                <a:pPr/>
                <a14:m>
                  <m:oMathPara xmlns:m="http://schemas.openxmlformats.org/officeDocument/2006/math">
                    <m:oMathParaPr>
                      <m:jc m:val="centerGroup"/>
                    </m:oMathParaPr>
                    <m:oMath xmlns:m="http://schemas.openxmlformats.org/officeDocument/2006/math">
                      <m:r>
                        <m:rPr>
                          <m:sty m:val="p"/>
                        </m:rPr>
                        <a:rPr lang="zh-CN" altLang="en-US" sz="2000">
                          <a:latin typeface="Cambria Math" panose="02040503050406030204" pitchFamily="18" charset="0"/>
                        </a:rPr>
                        <m:t>H</m:t>
                      </m:r>
                      <m:d>
                        <m:dPr>
                          <m:ctrlPr>
                            <a:rPr lang="zh-CN" altLang="en-US" sz="2000" i="1">
                              <a:latin typeface="Cambria Math" panose="02040503050406030204" pitchFamily="18" charset="0"/>
                            </a:rPr>
                          </m:ctrlPr>
                        </m:dPr>
                        <m:e>
                          <m:r>
                            <m:rPr>
                              <m:sty m:val="p"/>
                            </m:rPr>
                            <a:rPr lang="zh-CN" altLang="en-US" sz="2000" i="0">
                              <a:latin typeface="Cambria Math" panose="02040503050406030204" pitchFamily="18" charset="0"/>
                            </a:rPr>
                            <m:t>jω</m:t>
                          </m:r>
                        </m:e>
                      </m:d>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sSub>
                            <m:sSubPr>
                              <m:ctrlPr>
                                <a:rPr lang="zh-CN" altLang="en-US" sz="2000" i="1">
                                  <a:latin typeface="Cambria Math" panose="02040503050406030204" pitchFamily="18" charset="0"/>
                                </a:rPr>
                              </m:ctrlPr>
                            </m:sSubPr>
                            <m:e>
                              <m:r>
                                <m:rPr>
                                  <m:sty m:val="p"/>
                                </m:rPr>
                                <a:rPr lang="zh-CN" altLang="en-US" sz="2000" i="0">
                                  <a:latin typeface="Cambria Math" panose="02040503050406030204" pitchFamily="18" charset="0"/>
                                </a:rPr>
                                <m:t>u</m:t>
                              </m:r>
                            </m:e>
                            <m:sub>
                              <m:r>
                                <m:rPr>
                                  <m:sty m:val="p"/>
                                </m:rPr>
                                <a:rPr lang="zh-CN" altLang="en-US" sz="2000" i="0">
                                  <a:latin typeface="Cambria Math" panose="02040503050406030204" pitchFamily="18" charset="0"/>
                                </a:rPr>
                                <m:t>o</m:t>
                              </m:r>
                            </m:sub>
                          </m:sSub>
                        </m:num>
                        <m:den>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𝑢</m:t>
                              </m:r>
                            </m:e>
                            <m:sub>
                              <m:r>
                                <a:rPr lang="zh-CN" altLang="en-US" sz="2000" i="1">
                                  <a:latin typeface="Cambria Math" panose="02040503050406030204" pitchFamily="18" charset="0"/>
                                </a:rPr>
                                <m:t>𝑖</m:t>
                              </m:r>
                            </m:sub>
                          </m:sSub>
                        </m:den>
                      </m:f>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0">
                              <a:latin typeface="Cambria Math" panose="02040503050406030204" pitchFamily="18" charset="0"/>
                            </a:rPr>
                            <m:t>1</m:t>
                          </m:r>
                        </m:num>
                        <m:den>
                          <m:r>
                            <a:rPr lang="zh-CN" altLang="en-US" sz="2000" i="1">
                              <a:latin typeface="Cambria Math" panose="02040503050406030204" pitchFamily="18" charset="0"/>
                            </a:rPr>
                            <m:t>𝑗</m:t>
                          </m:r>
                          <m:r>
                            <a:rPr lang="zh-CN" altLang="en-US" sz="2000" i="1">
                              <a:latin typeface="Cambria Math" panose="02040503050406030204" pitchFamily="18" charset="0"/>
                            </a:rPr>
                            <m:t>𝜔</m:t>
                          </m:r>
                          <m:r>
                            <a:rPr lang="zh-CN" altLang="en-US" sz="2000" i="1">
                              <a:latin typeface="Cambria Math" panose="02040503050406030204" pitchFamily="18" charset="0"/>
                            </a:rPr>
                            <m:t>𝑅𝐶</m:t>
                          </m:r>
                          <m:r>
                            <a:rPr lang="zh-CN" altLang="en-US" sz="2000" i="0">
                              <a:latin typeface="Cambria Math" panose="02040503050406030204" pitchFamily="18" charset="0"/>
                            </a:rPr>
                            <m:t>+1</m:t>
                          </m:r>
                        </m:den>
                      </m:f>
                    </m:oMath>
                  </m:oMathPara>
                </a14:m>
                <a:endParaRPr lang="zh-CN" altLang="en-US" sz="2000" dirty="0"/>
              </a:p>
            </p:txBody>
          </p:sp>
        </mc:Choice>
        <mc:Fallback xmlns="">
          <p:sp>
            <p:nvSpPr>
              <p:cNvPr id="10" name="矩形 9"/>
              <p:cNvSpPr>
                <a:spLocks noRot="1" noChangeAspect="1" noMove="1" noResize="1" noEditPoints="1" noAdjustHandles="1" noChangeArrowheads="1" noChangeShapeType="1" noTextEdit="1"/>
              </p:cNvSpPr>
              <p:nvPr/>
            </p:nvSpPr>
            <p:spPr>
              <a:xfrm>
                <a:off x="995661" y="3974951"/>
                <a:ext cx="2894318" cy="1032270"/>
              </a:xfrm>
              <a:prstGeom prst="rect">
                <a:avLst/>
              </a:prstGeom>
              <a:blipFill>
                <a:blip r:embed="rId6"/>
                <a:stretch>
                  <a:fillRect l="-2105" t="-2959"/>
                </a:stretch>
              </a:blipFill>
            </p:spPr>
            <p:txBody>
              <a:bodyPr/>
              <a:lstStyle/>
              <a:p>
                <a:r>
                  <a:rPr lang="zh-CN" altLang="en-US">
                    <a:noFill/>
                  </a:rPr>
                  <a:t> </a:t>
                </a:r>
              </a:p>
            </p:txBody>
          </p:sp>
        </mc:Fallback>
      </mc:AlternateContent>
      <p:sp>
        <p:nvSpPr>
          <p:cNvPr id="11" name="文本框 10"/>
          <p:cNvSpPr txBox="1"/>
          <p:nvPr/>
        </p:nvSpPr>
        <p:spPr>
          <a:xfrm>
            <a:off x="875751" y="1861549"/>
            <a:ext cx="3291859" cy="400110"/>
          </a:xfrm>
          <a:prstGeom prst="rect">
            <a:avLst/>
          </a:prstGeom>
          <a:noFill/>
        </p:spPr>
        <p:txBody>
          <a:bodyPr wrap="square" rtlCol="0">
            <a:spAutoFit/>
          </a:bodyPr>
          <a:lstStyle/>
          <a:p>
            <a:r>
              <a:rPr lang="zh-CN" altLang="en-US" sz="2000" dirty="0" smtClean="0">
                <a:solidFill>
                  <a:schemeClr val="accent5">
                    <a:lumMod val="50000"/>
                  </a:schemeClr>
                </a:solidFill>
                <a:latin typeface="微软雅黑" panose="020B0503020204020204" pitchFamily="34" charset="-122"/>
                <a:ea typeface="微软雅黑" panose="020B0503020204020204" pitchFamily="34" charset="-122"/>
              </a:rPr>
              <a:t>物理上的一阶低通滤波器为：</a:t>
            </a:r>
            <a:endParaRPr lang="zh-CN" altLang="en-US" sz="2000" dirty="0">
              <a:solidFill>
                <a:schemeClr val="accent5">
                  <a:lumMod val="50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5692593" y="1825059"/>
            <a:ext cx="4541376" cy="1323439"/>
          </a:xfrm>
          <a:prstGeom prst="rect">
            <a:avLst/>
          </a:prstGeom>
          <a:noFill/>
        </p:spPr>
        <p:txBody>
          <a:bodyPr wrap="square" rtlCol="0">
            <a:spAutoFit/>
          </a:bodyPr>
          <a:lstStyle/>
          <a:p>
            <a:pPr algn="just"/>
            <a:r>
              <a:rPr lang="zh-CN" altLang="en-US" sz="2000" dirty="0" smtClean="0">
                <a:solidFill>
                  <a:schemeClr val="accent5">
                    <a:lumMod val="50000"/>
                  </a:schemeClr>
                </a:solidFill>
                <a:latin typeface="微软雅黑" panose="020B0503020204020204" pitchFamily="34" charset="-122"/>
                <a:ea typeface="微软雅黑" panose="020B0503020204020204" pitchFamily="34" charset="-122"/>
              </a:rPr>
              <a:t>卡尔曼滤波器是</a:t>
            </a:r>
            <a:r>
              <a:rPr lang="zh-CN" altLang="en-US" sz="2000" dirty="0" smtClean="0">
                <a:solidFill>
                  <a:srgbClr val="0070C0"/>
                </a:solidFill>
                <a:latin typeface="微软雅黑" panose="020B0503020204020204" pitchFamily="34" charset="-122"/>
                <a:ea typeface="微软雅黑" panose="020B0503020204020204" pitchFamily="34" charset="-122"/>
              </a:rPr>
              <a:t>最</a:t>
            </a:r>
            <a:r>
              <a:rPr lang="zh-CN" altLang="en-US" sz="2000" dirty="0">
                <a:solidFill>
                  <a:srgbClr val="0070C0"/>
                </a:solidFill>
                <a:latin typeface="微软雅黑" panose="020B0503020204020204" pitchFamily="34" charset="-122"/>
                <a:ea typeface="微软雅黑" panose="020B0503020204020204" pitchFamily="34" charset="-122"/>
              </a:rPr>
              <a:t>优化自回归数据处理算</a:t>
            </a:r>
            <a:r>
              <a:rPr lang="zh-CN" altLang="en-US" sz="2000" dirty="0" smtClean="0">
                <a:solidFill>
                  <a:srgbClr val="0070C0"/>
                </a:solidFill>
                <a:latin typeface="微软雅黑" panose="020B0503020204020204" pitchFamily="34" charset="-122"/>
                <a:ea typeface="微软雅黑" panose="020B0503020204020204" pitchFamily="34" charset="-122"/>
              </a:rPr>
              <a:t>法</a:t>
            </a:r>
            <a:r>
              <a:rPr lang="zh-CN" altLang="en-US" sz="2000" dirty="0" smtClean="0">
                <a:solidFill>
                  <a:schemeClr val="accent5">
                    <a:lumMod val="50000"/>
                  </a:schemeClr>
                </a:solidFill>
                <a:latin typeface="微软雅黑" panose="020B0503020204020204" pitchFamily="34" charset="-122"/>
                <a:ea typeface="微软雅黑" panose="020B0503020204020204" pitchFamily="34" charset="-122"/>
              </a:rPr>
              <a:t>，对</a:t>
            </a:r>
            <a:r>
              <a:rPr lang="zh-CN" altLang="en-US" sz="2000" dirty="0">
                <a:solidFill>
                  <a:schemeClr val="accent5">
                    <a:lumMod val="50000"/>
                  </a:schemeClr>
                </a:solidFill>
                <a:latin typeface="微软雅黑" panose="020B0503020204020204" pitchFamily="34" charset="-122"/>
                <a:ea typeface="微软雅黑" panose="020B0503020204020204" pitchFamily="34" charset="-122"/>
              </a:rPr>
              <a:t>于解决很大部分的问题</a:t>
            </a:r>
            <a:r>
              <a:rPr lang="zh-CN" altLang="en-US" sz="2000" dirty="0" smtClean="0">
                <a:solidFill>
                  <a:schemeClr val="accent5">
                    <a:lumMod val="50000"/>
                  </a:schemeClr>
                </a:solidFill>
                <a:latin typeface="微软雅黑" panose="020B0503020204020204" pitchFamily="34" charset="-122"/>
                <a:ea typeface="微软雅黑" panose="020B0503020204020204" pitchFamily="34" charset="-122"/>
              </a:rPr>
              <a:t>，它是</a:t>
            </a:r>
            <a:r>
              <a:rPr lang="zh-CN" altLang="en-US" sz="2000" dirty="0">
                <a:solidFill>
                  <a:schemeClr val="accent5">
                    <a:lumMod val="50000"/>
                  </a:schemeClr>
                </a:solidFill>
                <a:latin typeface="微软雅黑" panose="020B0503020204020204" pitchFamily="34" charset="-122"/>
                <a:ea typeface="微软雅黑" panose="020B0503020204020204" pitchFamily="34" charset="-122"/>
              </a:rPr>
              <a:t>最优，效率最高甚至是最有用</a:t>
            </a:r>
            <a:r>
              <a:rPr lang="zh-CN" altLang="en-US" sz="2000" dirty="0" smtClean="0">
                <a:solidFill>
                  <a:schemeClr val="accent5">
                    <a:lumMod val="50000"/>
                  </a:schemeClr>
                </a:solidFill>
                <a:latin typeface="微软雅黑" panose="020B0503020204020204" pitchFamily="34" charset="-122"/>
                <a:ea typeface="微软雅黑" panose="020B0503020204020204" pitchFamily="34" charset="-122"/>
              </a:rPr>
              <a:t>的，其形式为：</a:t>
            </a:r>
            <a:endParaRPr lang="zh-CN" altLang="en-US" sz="2000" dirty="0">
              <a:solidFill>
                <a:schemeClr val="accent5">
                  <a:lumMod val="50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3" name="文本框 12"/>
              <p:cNvSpPr txBox="1"/>
              <p:nvPr/>
            </p:nvSpPr>
            <p:spPr>
              <a:xfrm>
                <a:off x="5931092" y="5611730"/>
                <a:ext cx="3297366" cy="923330"/>
              </a:xfrm>
              <a:prstGeom prst="rect">
                <a:avLst/>
              </a:prstGeom>
              <a:noFill/>
            </p:spPr>
            <p:txBody>
              <a:bodyPr wrap="square" rtlCol="0">
                <a:spAutoFit/>
              </a:bodyPr>
              <a:lstStyle/>
              <a:p>
                <a:r>
                  <a:rPr lang="en-US" altLang="zh-CN" dirty="0" smtClean="0">
                    <a:solidFill>
                      <a:schemeClr val="accent5">
                        <a:lumMod val="50000"/>
                      </a:schemeClr>
                    </a:solidFill>
                    <a:latin typeface="微软雅黑" panose="020B0503020204020204" pitchFamily="34" charset="-122"/>
                    <a:ea typeface="微软雅黑" panose="020B0503020204020204" pitchFamily="34" charset="-122"/>
                  </a:rPr>
                  <a:t>F</a:t>
                </a:r>
                <a:r>
                  <a:rPr lang="zh-CN" altLang="en-US" dirty="0" smtClean="0">
                    <a:solidFill>
                      <a:schemeClr val="accent5">
                        <a:lumMod val="50000"/>
                      </a:schemeClr>
                    </a:solidFill>
                    <a:latin typeface="微软雅黑" panose="020B0503020204020204" pitchFamily="34" charset="-122"/>
                    <a:ea typeface="微软雅黑" panose="020B0503020204020204" pitchFamily="34" charset="-122"/>
                  </a:rPr>
                  <a:t>为状态转移矩阵，</a:t>
                </a:r>
                <a:r>
                  <a:rPr lang="zh-CN" altLang="en-US" dirty="0">
                    <a:solidFill>
                      <a:schemeClr val="accent5">
                        <a:lumMod val="50000"/>
                      </a:schemeClr>
                    </a:solidFill>
                    <a:latin typeface="微软雅黑" panose="020B0503020204020204" pitchFamily="34" charset="-122"/>
                    <a:ea typeface="微软雅黑" panose="020B0503020204020204" pitchFamily="34" charset="-122"/>
                  </a:rPr>
                  <a:t> </a:t>
                </a:r>
                <a:r>
                  <a:rPr lang="en-US" altLang="zh-CN" dirty="0" smtClean="0">
                    <a:solidFill>
                      <a:schemeClr val="accent5">
                        <a:lumMod val="50000"/>
                      </a:schemeClr>
                    </a:solidFill>
                    <a:latin typeface="微软雅黑" panose="020B0503020204020204" pitchFamily="34" charset="-122"/>
                    <a:ea typeface="微软雅黑" panose="020B0503020204020204" pitchFamily="34" charset="-122"/>
                  </a:rPr>
                  <a:t>G</a:t>
                </a:r>
                <a14:m>
                  <m:oMath xmlns:m="http://schemas.openxmlformats.org/officeDocument/2006/math">
                    <m:r>
                      <a:rPr lang="zh-CN" altLang="en-US" i="1">
                        <a:solidFill>
                          <a:schemeClr val="accent5">
                            <a:lumMod val="50000"/>
                          </a:schemeClr>
                        </a:solidFill>
                        <a:latin typeface="Cambria Math" panose="02040503050406030204" pitchFamily="18" charset="0"/>
                      </a:rPr>
                      <m:t>为</m:t>
                    </m:r>
                  </m:oMath>
                </a14:m>
                <a:r>
                  <a:rPr lang="zh-CN" altLang="en-US" dirty="0" smtClean="0">
                    <a:solidFill>
                      <a:schemeClr val="accent5">
                        <a:lumMod val="50000"/>
                      </a:schemeClr>
                    </a:solidFill>
                    <a:latin typeface="微软雅黑" panose="020B0503020204020204" pitchFamily="34" charset="-122"/>
                    <a:ea typeface="微软雅黑" panose="020B0503020204020204" pitchFamily="34" charset="-122"/>
                  </a:rPr>
                  <a:t>控制矩阵，</a:t>
                </a:r>
                <a:r>
                  <a:rPr lang="en-US" altLang="zh-CN" dirty="0" smtClean="0">
                    <a:solidFill>
                      <a:schemeClr val="accent5">
                        <a:lumMod val="50000"/>
                      </a:schemeClr>
                    </a:solidFill>
                    <a:latin typeface="微软雅黑" panose="020B0503020204020204" pitchFamily="34" charset="-122"/>
                    <a:ea typeface="微软雅黑" panose="020B0503020204020204" pitchFamily="34" charset="-122"/>
                  </a:rPr>
                  <a:t>P</a:t>
                </a:r>
                <a:r>
                  <a:rPr lang="zh-CN" altLang="en-US" dirty="0" smtClean="0">
                    <a:solidFill>
                      <a:schemeClr val="accent5">
                        <a:lumMod val="50000"/>
                      </a:schemeClr>
                    </a:solidFill>
                    <a:latin typeface="微软雅黑" panose="020B0503020204020204" pitchFamily="34" charset="-122"/>
                    <a:ea typeface="微软雅黑" panose="020B0503020204020204" pitchFamily="34" charset="-122"/>
                  </a:rPr>
                  <a:t>为状态的协方差矩阵，</a:t>
                </a:r>
                <a:r>
                  <a:rPr lang="en-US" altLang="zh-CN" dirty="0" smtClean="0">
                    <a:solidFill>
                      <a:schemeClr val="accent5">
                        <a:lumMod val="50000"/>
                      </a:schemeClr>
                    </a:solidFill>
                    <a:latin typeface="微软雅黑" panose="020B0503020204020204" pitchFamily="34" charset="-122"/>
                    <a:ea typeface="微软雅黑" panose="020B0503020204020204" pitchFamily="34" charset="-122"/>
                  </a:rPr>
                  <a:t>H</a:t>
                </a:r>
                <a:r>
                  <a:rPr lang="zh-CN" altLang="en-US" dirty="0" smtClean="0">
                    <a:solidFill>
                      <a:schemeClr val="accent5">
                        <a:lumMod val="50000"/>
                      </a:schemeClr>
                    </a:solidFill>
                    <a:latin typeface="微软雅黑" panose="020B0503020204020204" pitchFamily="34" charset="-122"/>
                    <a:ea typeface="微软雅黑" panose="020B0503020204020204" pitchFamily="34" charset="-122"/>
                  </a:rPr>
                  <a:t>为观测矩阵，</a:t>
                </a:r>
                <a:r>
                  <a:rPr lang="en-US" altLang="zh-CN" dirty="0" smtClean="0">
                    <a:solidFill>
                      <a:schemeClr val="accent5">
                        <a:lumMod val="50000"/>
                      </a:schemeClr>
                    </a:solidFill>
                    <a:latin typeface="微软雅黑" panose="020B0503020204020204" pitchFamily="34" charset="-122"/>
                    <a:ea typeface="微软雅黑" panose="020B0503020204020204" pitchFamily="34" charset="-122"/>
                  </a:rPr>
                  <a:t>K</a:t>
                </a:r>
                <a:r>
                  <a:rPr lang="zh-CN" altLang="en-US" dirty="0" smtClean="0">
                    <a:solidFill>
                      <a:schemeClr val="accent5">
                        <a:lumMod val="50000"/>
                      </a:schemeClr>
                    </a:solidFill>
                    <a:latin typeface="微软雅黑" panose="020B0503020204020204" pitchFamily="34" charset="-122"/>
                    <a:ea typeface="微软雅黑" panose="020B0503020204020204" pitchFamily="34" charset="-122"/>
                  </a:rPr>
                  <a:t>为卡尔曼增益</a:t>
                </a:r>
                <a:endParaRPr lang="zh-CN" altLang="en-US" dirty="0">
                  <a:solidFill>
                    <a:schemeClr val="accent5">
                      <a:lumMod val="50000"/>
                    </a:schemeClr>
                  </a:solidFill>
                  <a:latin typeface="微软雅黑" panose="020B0503020204020204" pitchFamily="34" charset="-122"/>
                  <a:ea typeface="微软雅黑" panose="020B0503020204020204" pitchFamily="34" charset="-122"/>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5931092" y="5611730"/>
                <a:ext cx="3297366" cy="923330"/>
              </a:xfrm>
              <a:prstGeom prst="rect">
                <a:avLst/>
              </a:prstGeom>
              <a:blipFill>
                <a:blip r:embed="rId7"/>
                <a:stretch>
                  <a:fillRect l="-1664" t="-3974" r="-1479" b="-9934"/>
                </a:stretch>
              </a:blipFill>
            </p:spPr>
            <p:txBody>
              <a:bodyPr/>
              <a:lstStyle/>
              <a:p>
                <a:r>
                  <a:rPr lang="zh-CN" altLang="en-US">
                    <a:noFill/>
                  </a:rPr>
                  <a:t> </a:t>
                </a:r>
              </a:p>
            </p:txBody>
          </p:sp>
        </mc:Fallback>
      </mc:AlternateContent>
      <p:sp>
        <p:nvSpPr>
          <p:cNvPr id="15" name="矩形 14"/>
          <p:cNvSpPr/>
          <p:nvPr/>
        </p:nvSpPr>
        <p:spPr>
          <a:xfrm>
            <a:off x="5931092" y="3234507"/>
            <a:ext cx="2832608" cy="74901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6" name="矩形 15"/>
          <p:cNvSpPr/>
          <p:nvPr/>
        </p:nvSpPr>
        <p:spPr>
          <a:xfrm>
            <a:off x="5931092" y="4645213"/>
            <a:ext cx="3604768" cy="83487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17" name="文本框 16"/>
          <p:cNvSpPr txBox="1"/>
          <p:nvPr/>
        </p:nvSpPr>
        <p:spPr>
          <a:xfrm>
            <a:off x="9002810" y="3497025"/>
            <a:ext cx="1310702" cy="400110"/>
          </a:xfrm>
          <a:prstGeom prst="rect">
            <a:avLst/>
          </a:prstGeom>
          <a:noFill/>
        </p:spPr>
        <p:txBody>
          <a:bodyPr wrap="square" rtlCol="0">
            <a:spAutoFit/>
          </a:bodyPr>
          <a:lstStyle/>
          <a:p>
            <a:r>
              <a:rPr lang="zh-CN" altLang="en-US" sz="2000" dirty="0" smtClean="0">
                <a:solidFill>
                  <a:schemeClr val="accent5">
                    <a:lumMod val="75000"/>
                  </a:schemeClr>
                </a:solidFill>
                <a:latin typeface="微软雅黑 Light" panose="020B0502040204020203" pitchFamily="34" charset="-122"/>
                <a:ea typeface="微软雅黑 Light" panose="020B0502040204020203" pitchFamily="34" charset="-122"/>
              </a:rPr>
              <a:t>先验估计</a:t>
            </a:r>
            <a:endParaRPr lang="zh-CN" altLang="en-US" sz="2000" dirty="0">
              <a:solidFill>
                <a:schemeClr val="accent5">
                  <a:lumMod val="75000"/>
                </a:schemeClr>
              </a:solidFill>
              <a:latin typeface="微软雅黑 Light" panose="020B0502040204020203" pitchFamily="34" charset="-122"/>
              <a:ea typeface="微软雅黑 Light" panose="020B0502040204020203" pitchFamily="34" charset="-122"/>
            </a:endParaRPr>
          </a:p>
        </p:txBody>
      </p:sp>
      <p:sp>
        <p:nvSpPr>
          <p:cNvPr id="18" name="文本框 17"/>
          <p:cNvSpPr txBox="1"/>
          <p:nvPr/>
        </p:nvSpPr>
        <p:spPr>
          <a:xfrm>
            <a:off x="9936100" y="4132092"/>
            <a:ext cx="2093340" cy="400110"/>
          </a:xfrm>
          <a:prstGeom prst="rect">
            <a:avLst/>
          </a:prstGeom>
          <a:noFill/>
        </p:spPr>
        <p:txBody>
          <a:bodyPr wrap="square" rtlCol="0">
            <a:spAutoFit/>
          </a:bodyPr>
          <a:lstStyle/>
          <a:p>
            <a:r>
              <a:rPr lang="zh-CN" altLang="en-US" sz="2000" dirty="0">
                <a:solidFill>
                  <a:schemeClr val="accent5">
                    <a:lumMod val="50000"/>
                  </a:schemeClr>
                </a:solidFill>
                <a:latin typeface="微软雅黑 Light" panose="020B0502040204020203" pitchFamily="34" charset="-122"/>
                <a:ea typeface="微软雅黑 Light" panose="020B0502040204020203" pitchFamily="34" charset="-122"/>
              </a:rPr>
              <a:t>计</a:t>
            </a:r>
            <a:r>
              <a:rPr lang="zh-CN" altLang="en-US" sz="2000" dirty="0" smtClean="0">
                <a:solidFill>
                  <a:schemeClr val="accent5">
                    <a:lumMod val="50000"/>
                  </a:schemeClr>
                </a:solidFill>
                <a:latin typeface="微软雅黑 Light" panose="020B0502040204020203" pitchFamily="34" charset="-122"/>
                <a:ea typeface="微软雅黑 Light" panose="020B0502040204020203" pitchFamily="34" charset="-122"/>
              </a:rPr>
              <a:t>算卡尔曼增益</a:t>
            </a:r>
            <a:endParaRPr lang="zh-CN" altLang="en-US" sz="2000" dirty="0">
              <a:solidFill>
                <a:schemeClr val="accent5">
                  <a:lumMod val="50000"/>
                </a:schemeClr>
              </a:solidFill>
              <a:latin typeface="微软雅黑 Light" panose="020B0502040204020203" pitchFamily="34" charset="-122"/>
              <a:ea typeface="微软雅黑 Light" panose="020B0502040204020203" pitchFamily="34" charset="-122"/>
            </a:endParaRPr>
          </a:p>
        </p:txBody>
      </p:sp>
      <p:sp>
        <p:nvSpPr>
          <p:cNvPr id="19" name="文本框 18"/>
          <p:cNvSpPr txBox="1"/>
          <p:nvPr/>
        </p:nvSpPr>
        <p:spPr>
          <a:xfrm>
            <a:off x="9812212" y="4857455"/>
            <a:ext cx="1333308" cy="400110"/>
          </a:xfrm>
          <a:prstGeom prst="rect">
            <a:avLst/>
          </a:prstGeom>
          <a:noFill/>
        </p:spPr>
        <p:txBody>
          <a:bodyPr wrap="square" rtlCol="0">
            <a:spAutoFit/>
          </a:bodyPr>
          <a:lstStyle/>
          <a:p>
            <a:r>
              <a:rPr lang="zh-CN" altLang="en-US" sz="2000" dirty="0">
                <a:solidFill>
                  <a:srgbClr val="C00000"/>
                </a:solidFill>
                <a:latin typeface="微软雅黑 Light" panose="020B0502040204020203" pitchFamily="34" charset="-122"/>
                <a:ea typeface="微软雅黑 Light" panose="020B0502040204020203" pitchFamily="34" charset="-122"/>
              </a:rPr>
              <a:t>最</a:t>
            </a:r>
            <a:r>
              <a:rPr lang="zh-CN" altLang="en-US" sz="2000" dirty="0" smtClean="0">
                <a:solidFill>
                  <a:srgbClr val="C00000"/>
                </a:solidFill>
                <a:latin typeface="微软雅黑 Light" panose="020B0502040204020203" pitchFamily="34" charset="-122"/>
                <a:ea typeface="微软雅黑 Light" panose="020B0502040204020203" pitchFamily="34" charset="-122"/>
              </a:rPr>
              <a:t>优估计</a:t>
            </a:r>
            <a:endParaRPr lang="zh-CN" altLang="en-US" sz="2000" dirty="0">
              <a:solidFill>
                <a:srgbClr val="C00000"/>
              </a:solidFill>
              <a:latin typeface="微软雅黑 Light" panose="020B0502040204020203" pitchFamily="34" charset="-122"/>
              <a:ea typeface="微软雅黑 Light" panose="020B0502040204020203" pitchFamily="34" charset="-122"/>
            </a:endParaRPr>
          </a:p>
        </p:txBody>
      </p:sp>
      <p:sp>
        <p:nvSpPr>
          <p:cNvPr id="20" name="矩形 19"/>
          <p:cNvSpPr/>
          <p:nvPr/>
        </p:nvSpPr>
        <p:spPr>
          <a:xfrm>
            <a:off x="5931092" y="4115166"/>
            <a:ext cx="3980688" cy="44403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Tree>
    <p:extLst>
      <p:ext uri="{BB962C8B-B14F-4D97-AF65-F5344CB8AC3E}">
        <p14:creationId xmlns:p14="http://schemas.microsoft.com/office/powerpoint/2010/main" val="23559449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1" grpId="0"/>
      <p:bldP spid="12" grpId="0"/>
      <p:bldP spid="13" grpId="0"/>
      <p:bldP spid="15" grpId="0" animBg="1"/>
      <p:bldP spid="16" grpId="0" animBg="1"/>
      <p:bldP spid="17" grpId="0"/>
      <p:bldP spid="18" grpId="0"/>
      <p:bldP spid="19" grpId="0"/>
      <p:bldP spid="20"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1671</TotalTime>
  <Words>2928</Words>
  <Application>Microsoft Office PowerPoint</Application>
  <PresentationFormat>宽屏</PresentationFormat>
  <Paragraphs>124</Paragraphs>
  <Slides>24</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等线</vt:lpstr>
      <vt:lpstr>等线 Light</vt:lpstr>
      <vt:lpstr>仿宋</vt:lpstr>
      <vt:lpstr>黑体</vt:lpstr>
      <vt:lpstr>宋体</vt:lpstr>
      <vt:lpstr>微软雅黑</vt:lpstr>
      <vt:lpstr>微软雅黑 Light</vt:lpstr>
      <vt:lpstr>Arial</vt:lpstr>
      <vt:lpstr>Cambria Math</vt:lpstr>
      <vt:lpstr>Times New Roman</vt:lpstr>
      <vt:lpstr>Office 主题​​</vt:lpstr>
      <vt:lpstr>无人飞潜器系统设计与建模分析</vt:lpstr>
      <vt:lpstr>    目  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dc:creator>
  <cp:lastModifiedBy>MI</cp:lastModifiedBy>
  <cp:revision>121</cp:revision>
  <dcterms:created xsi:type="dcterms:W3CDTF">2019-06-06T08:32:32Z</dcterms:created>
  <dcterms:modified xsi:type="dcterms:W3CDTF">2019-06-11T13:02:08Z</dcterms:modified>
</cp:coreProperties>
</file>